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6" r:id="rId2"/>
  </p:sldMasterIdLst>
  <p:notesMasterIdLst>
    <p:notesMasterId r:id="rId1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8" roundtripDataSignature="AMtx7mgtWKAaA56PeSEiCgK1ECx8B6dY4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22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customschemas.google.com/relationships/presentationmetadata" Target="metadata"/><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2" Type="http://schemas.openxmlformats.org/officeDocument/2006/relationships/slideMaster" Target="slideMasters/slideMaster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 name="Google Shape;6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Introduce name and site </a:t>
            </a:r>
            <a:endParaRPr/>
          </a:p>
        </p:txBody>
      </p:sp>
      <p:sp>
        <p:nvSpPr>
          <p:cNvPr id="68" name="Google Shape;6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Explain that I would like to pursue organic clothing, and how if I investigated cotton particularly for my project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 I would like to grow organic cotton and it requires staying away from GMO seeds…</a:t>
            </a:r>
            <a:endParaRPr/>
          </a:p>
          <a:p>
            <a:pPr marL="0" lvl="0" indent="0" algn="l" rtl="0">
              <a:lnSpc>
                <a:spcPct val="100000"/>
              </a:lnSpc>
              <a:spcBef>
                <a:spcPts val="0"/>
              </a:spcBef>
              <a:spcAft>
                <a:spcPts val="0"/>
              </a:spcAft>
              <a:buSzPts val="1400"/>
              <a:buNone/>
            </a:pPr>
            <a:endParaRPr/>
          </a:p>
        </p:txBody>
      </p:sp>
      <p:sp>
        <p:nvSpPr>
          <p:cNvPr id="160" name="Google Shape;16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1" name="Google Shape;171;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2" name="Google Shape;18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 name="Google Shape;7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 name="Google Shape;7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Mention that I will go into detail of each method later </a:t>
            </a:r>
            <a:endParaRPr/>
          </a:p>
          <a:p>
            <a:pPr marL="0" lvl="0" indent="0" algn="l" rtl="0">
              <a:lnSpc>
                <a:spcPct val="100000"/>
              </a:lnSpc>
              <a:spcBef>
                <a:spcPts val="0"/>
              </a:spcBef>
              <a:spcAft>
                <a:spcPts val="0"/>
              </a:spcAft>
              <a:buSzPts val="1400"/>
              <a:buNone/>
            </a:pPr>
            <a:endParaRPr/>
          </a:p>
        </p:txBody>
      </p:sp>
      <p:sp>
        <p:nvSpPr>
          <p:cNvPr id="96" name="Google Shape;9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c8401b345b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2c8401b345b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 name="Google Shape;106;g2c8401b345b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c8d608ac82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c8d608ac82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g2c8d608ac82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Daubenmire method is also typically used for crops that do not exceed the height up to your waist </a:t>
            </a:r>
            <a:endParaRPr/>
          </a:p>
          <a:p>
            <a:pPr marL="0" lvl="0" indent="0" algn="l" rtl="0">
              <a:lnSpc>
                <a:spcPct val="100000"/>
              </a:lnSpc>
              <a:spcBef>
                <a:spcPts val="0"/>
              </a:spcBef>
              <a:spcAft>
                <a:spcPts val="0"/>
              </a:spcAft>
              <a:buSzPts val="1400"/>
              <a:buNone/>
            </a:pPr>
            <a:endParaRPr/>
          </a:p>
        </p:txBody>
      </p:sp>
      <p:sp>
        <p:nvSpPr>
          <p:cNvPr id="128" name="Google Shape;12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Evapotranspiration for cotton crops: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It is important to know because it can assist with regulating the water needs of the plant to maintain health and growth, therefore it is important to know how much water is needed and when</a:t>
            </a:r>
            <a:endParaRPr/>
          </a:p>
          <a:p>
            <a:pPr marL="0" lvl="0" indent="0" algn="l" rtl="0">
              <a:lnSpc>
                <a:spcPct val="100000"/>
              </a:lnSpc>
              <a:spcBef>
                <a:spcPts val="0"/>
              </a:spcBef>
              <a:spcAft>
                <a:spcPts val="0"/>
              </a:spcAft>
              <a:buSzPts val="1400"/>
              <a:buNone/>
            </a:pPr>
            <a:endParaRPr/>
          </a:p>
        </p:txBody>
      </p:sp>
      <p:sp>
        <p:nvSpPr>
          <p:cNvPr id="141" name="Google Shape;141;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2" name="Google Shape;15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2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24"/>
          <p:cNvSpPr txBox="1">
            <a:spLocks noGrp="1"/>
          </p:cNvSpPr>
          <p:nvPr>
            <p:ph type="subTitle" idx="1"/>
          </p:nvPr>
        </p:nvSpPr>
        <p:spPr>
          <a:xfrm>
            <a:off x="1524000" y="3686631"/>
            <a:ext cx="9144000" cy="1505238"/>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400"/>
              <a:buFont typeface="Noto Sans Symbols"/>
              <a:buNone/>
              <a:defRPr sz="2400" b="0" i="0" u="none" strike="noStrike" cap="none">
                <a:solidFill>
                  <a:schemeClr val="dk1"/>
                </a:solidFill>
                <a:latin typeface="Georgia"/>
                <a:ea typeface="Georgia"/>
                <a:cs typeface="Georgia"/>
                <a:sym typeface="Georgia"/>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icrosoft JhengHei"/>
                <a:ea typeface="Microsoft JhengHei"/>
                <a:cs typeface="Microsoft JhengHei"/>
                <a:sym typeface="Microsoft JhengHei"/>
              </a:defRPr>
            </a:lvl2pPr>
            <a:lvl3pPr marR="0" lvl="2" algn="ctr" rtl="0">
              <a:lnSpc>
                <a:spcPct val="90000"/>
              </a:lnSpc>
              <a:spcBef>
                <a:spcPts val="500"/>
              </a:spcBef>
              <a:spcAft>
                <a:spcPts val="0"/>
              </a:spcAft>
              <a:buClr>
                <a:schemeClr val="dk1"/>
              </a:buClr>
              <a:buSzPts val="1800"/>
              <a:buFont typeface="Noto Sans Symbols"/>
              <a:buNone/>
              <a:defRPr sz="1800" b="0" i="0" u="none" strike="noStrike" cap="none">
                <a:solidFill>
                  <a:schemeClr val="dk1"/>
                </a:solidFill>
                <a:latin typeface="Microsoft JhengHei"/>
                <a:ea typeface="Microsoft JhengHei"/>
                <a:cs typeface="Microsoft JhengHei"/>
                <a:sym typeface="Microsoft JhengHe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Microsoft JhengHei"/>
                <a:ea typeface="Microsoft JhengHei"/>
                <a:cs typeface="Microsoft JhengHei"/>
                <a:sym typeface="Microsoft JhengHei"/>
              </a:defRPr>
            </a:lvl4pPr>
            <a:lvl5pPr marR="0" lvl="4" algn="ctr" rtl="0">
              <a:lnSpc>
                <a:spcPct val="90000"/>
              </a:lnSpc>
              <a:spcBef>
                <a:spcPts val="500"/>
              </a:spcBef>
              <a:spcAft>
                <a:spcPts val="0"/>
              </a:spcAft>
              <a:buClr>
                <a:schemeClr val="dk1"/>
              </a:buClr>
              <a:buSzPts val="1600"/>
              <a:buFont typeface="Noto Sans Symbols"/>
              <a:buNone/>
              <a:defRPr sz="1600" b="0" i="0" u="none" strike="noStrike" cap="none">
                <a:solidFill>
                  <a:schemeClr val="dk1"/>
                </a:solidFill>
                <a:latin typeface="Microsoft JhengHei"/>
                <a:ea typeface="Microsoft JhengHei"/>
                <a:cs typeface="Microsoft JhengHei"/>
                <a:sym typeface="Microsoft JhengHe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eorgia"/>
                <a:ea typeface="Georgia"/>
                <a:cs typeface="Georgia"/>
                <a:sym typeface="Georgia"/>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eorgia"/>
                <a:ea typeface="Georgia"/>
                <a:cs typeface="Georgia"/>
                <a:sym typeface="Georgia"/>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eorgia"/>
                <a:ea typeface="Georgia"/>
                <a:cs typeface="Georgia"/>
                <a:sym typeface="Georgia"/>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eorgia"/>
                <a:ea typeface="Georgia"/>
                <a:cs typeface="Georgia"/>
                <a:sym typeface="Georgia"/>
              </a:defRPr>
            </a:lvl9pPr>
          </a:lstStyle>
          <a:p>
            <a:endParaRPr/>
          </a:p>
        </p:txBody>
      </p:sp>
      <p:sp>
        <p:nvSpPr>
          <p:cNvPr id="14" name="Google Shape;14;p24"/>
          <p:cNvSpPr txBox="1">
            <a:spLocks noGrp="1"/>
          </p:cNvSpPr>
          <p:nvPr>
            <p:ph type="sldNum" idx="12"/>
          </p:nvPr>
        </p:nvSpPr>
        <p:spPr>
          <a:xfrm>
            <a:off x="10047515" y="6393674"/>
            <a:ext cx="212944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7"/>
        <p:cNvGrpSpPr/>
        <p:nvPr/>
      </p:nvGrpSpPr>
      <p:grpSpPr>
        <a:xfrm>
          <a:off x="0" y="0"/>
          <a:ext cx="0" cy="0"/>
          <a:chOff x="0" y="0"/>
          <a:chExt cx="0" cy="0"/>
        </a:xfrm>
      </p:grpSpPr>
      <p:sp>
        <p:nvSpPr>
          <p:cNvPr id="48" name="Google Shape;48;p32"/>
          <p:cNvSpPr txBox="1">
            <a:spLocks noGrp="1"/>
          </p:cNvSpPr>
          <p:nvPr>
            <p:ph type="title"/>
          </p:nvPr>
        </p:nvSpPr>
        <p:spPr>
          <a:xfrm>
            <a:off x="838202" y="433524"/>
            <a:ext cx="10150231" cy="956594"/>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9" name="Google Shape;49;p32"/>
          <p:cNvSpPr txBox="1">
            <a:spLocks noGrp="1"/>
          </p:cNvSpPr>
          <p:nvPr>
            <p:ph type="body" idx="1"/>
          </p:nvPr>
        </p:nvSpPr>
        <p:spPr>
          <a:xfrm>
            <a:off x="838202" y="1390118"/>
            <a:ext cx="10150231" cy="4804097"/>
          </a:xfrm>
          <a:prstGeom prst="rect">
            <a:avLst/>
          </a:prstGeom>
          <a:noFill/>
          <a:ln>
            <a:noFill/>
          </a:ln>
        </p:spPr>
        <p:txBody>
          <a:bodyPr spcFirstLastPara="1" wrap="square" lIns="91425" tIns="45700" rIns="91425" bIns="45700" anchor="t" anchorCtr="0">
            <a:noAutofit/>
          </a:bodyPr>
          <a:lstStyle>
            <a:lvl1pPr marL="457200" marR="0" lvl="0" indent="-333375" algn="l" rtl="0">
              <a:lnSpc>
                <a:spcPct val="90000"/>
              </a:lnSpc>
              <a:spcBef>
                <a:spcPts val="750"/>
              </a:spcBef>
              <a:spcAft>
                <a:spcPts val="0"/>
              </a:spcAft>
              <a:buClr>
                <a:schemeClr val="dk1"/>
              </a:buClr>
              <a:buSzPts val="1650"/>
              <a:buFont typeface="Noto Sans Symbols"/>
              <a:buChar char="▪"/>
              <a:defRPr sz="1650" b="0" i="0" u="none" strike="noStrike" cap="none">
                <a:solidFill>
                  <a:schemeClr val="dk1"/>
                </a:solidFill>
                <a:latin typeface="Arial"/>
                <a:ea typeface="Arial"/>
                <a:cs typeface="Arial"/>
                <a:sym typeface="Arial"/>
              </a:defRPr>
            </a:lvl1pPr>
            <a:lvl2pPr marL="914400" marR="0" lvl="1"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14325" algn="l" rtl="0">
              <a:lnSpc>
                <a:spcPct val="90000"/>
              </a:lnSpc>
              <a:spcBef>
                <a:spcPts val="375"/>
              </a:spcBef>
              <a:spcAft>
                <a:spcPts val="0"/>
              </a:spcAft>
              <a:buClr>
                <a:schemeClr val="dk1"/>
              </a:buClr>
              <a:buSzPts val="1350"/>
              <a:buFont typeface="Noto Sans Symbols"/>
              <a:buChar char="▪"/>
              <a:defRPr sz="1350" b="0" i="0" u="none" strike="noStrike" cap="none">
                <a:solidFill>
                  <a:schemeClr val="dk1"/>
                </a:solidFill>
                <a:latin typeface="Arial"/>
                <a:ea typeface="Arial"/>
                <a:cs typeface="Arial"/>
                <a:sym typeface="Arial"/>
              </a:defRPr>
            </a:lvl3pPr>
            <a:lvl4pPr marL="1828800" marR="0" lvl="3"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90000"/>
              </a:lnSpc>
              <a:spcBef>
                <a:spcPts val="375"/>
              </a:spcBef>
              <a:spcAft>
                <a:spcPts val="0"/>
              </a:spcAft>
              <a:buClr>
                <a:schemeClr val="dk1"/>
              </a:buClr>
              <a:buSzPts val="1200"/>
              <a:buFont typeface="Noto Sans Symbols"/>
              <a:buChar char="▪"/>
              <a:defRPr sz="12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Georgia"/>
                <a:ea typeface="Georgia"/>
                <a:cs typeface="Georgia"/>
                <a:sym typeface="Georgia"/>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Georgia"/>
                <a:ea typeface="Georgia"/>
                <a:cs typeface="Georgia"/>
                <a:sym typeface="Georgia"/>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Georgia"/>
                <a:ea typeface="Georgia"/>
                <a:cs typeface="Georgia"/>
                <a:sym typeface="Georgia"/>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Georgia"/>
                <a:ea typeface="Georgia"/>
                <a:cs typeface="Georgia"/>
                <a:sym typeface="Georgia"/>
              </a:defRPr>
            </a:lvl9pPr>
          </a:lstStyle>
          <a:p>
            <a:endParaRPr/>
          </a:p>
        </p:txBody>
      </p:sp>
      <p:sp>
        <p:nvSpPr>
          <p:cNvPr id="50" name="Google Shape;50;p32"/>
          <p:cNvSpPr txBox="1">
            <a:spLocks noGrp="1"/>
          </p:cNvSpPr>
          <p:nvPr>
            <p:ph type="sldNum" idx="12"/>
          </p:nvPr>
        </p:nvSpPr>
        <p:spPr>
          <a:xfrm>
            <a:off x="10047515" y="6393676"/>
            <a:ext cx="212944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6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Kicker, Title, and Content">
  <p:cSld name="Kicker, Title, and Content">
    <p:spTree>
      <p:nvGrpSpPr>
        <p:cNvPr id="1" name="Shape 51"/>
        <p:cNvGrpSpPr/>
        <p:nvPr/>
      </p:nvGrpSpPr>
      <p:grpSpPr>
        <a:xfrm>
          <a:off x="0" y="0"/>
          <a:ext cx="0" cy="0"/>
          <a:chOff x="0" y="0"/>
          <a:chExt cx="0" cy="0"/>
        </a:xfrm>
      </p:grpSpPr>
      <p:sp>
        <p:nvSpPr>
          <p:cNvPr id="52" name="Google Shape;52;p33"/>
          <p:cNvSpPr txBox="1">
            <a:spLocks noGrp="1"/>
          </p:cNvSpPr>
          <p:nvPr>
            <p:ph type="body" idx="1"/>
          </p:nvPr>
        </p:nvSpPr>
        <p:spPr>
          <a:xfrm>
            <a:off x="838202" y="433183"/>
            <a:ext cx="10150231" cy="400050"/>
          </a:xfrm>
          <a:prstGeom prst="rect">
            <a:avLst/>
          </a:prstGeom>
          <a:noFill/>
          <a:ln>
            <a:noFill/>
          </a:ln>
        </p:spPr>
        <p:txBody>
          <a:bodyPr spcFirstLastPara="1" wrap="square" lIns="91425" tIns="0" rIns="91425" bIns="45700" anchor="ctr" anchorCtr="0">
            <a:noAutofit/>
          </a:bodyPr>
          <a:lstStyle>
            <a:lvl1pPr marL="457200" marR="0" lvl="0" indent="-228600" algn="l" rtl="0">
              <a:lnSpc>
                <a:spcPct val="90000"/>
              </a:lnSpc>
              <a:spcBef>
                <a:spcPts val="750"/>
              </a:spcBef>
              <a:spcAft>
                <a:spcPts val="0"/>
              </a:spcAft>
              <a:buClr>
                <a:srgbClr val="004990"/>
              </a:buClr>
              <a:buSzPts val="1800"/>
              <a:buFont typeface="Noto Sans Symbols"/>
              <a:buNone/>
              <a:defRPr sz="1800" b="0" i="1" u="none" strike="noStrike" cap="none">
                <a:solidFill>
                  <a:srgbClr val="004990"/>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500"/>
              <a:buFont typeface="Arial"/>
              <a:buNone/>
              <a:defRPr sz="1500" b="1" i="0" u="none" strike="noStrike" cap="none">
                <a:solidFill>
                  <a:schemeClr val="dk1"/>
                </a:solidFill>
                <a:latin typeface="Microsoft JhengHei"/>
                <a:ea typeface="Microsoft JhengHei"/>
                <a:cs typeface="Microsoft JhengHei"/>
                <a:sym typeface="Microsoft JhengHei"/>
              </a:defRPr>
            </a:lvl2pPr>
            <a:lvl3pPr marL="1371600" marR="0" lvl="2" indent="-228600" algn="l" rtl="0">
              <a:lnSpc>
                <a:spcPct val="90000"/>
              </a:lnSpc>
              <a:spcBef>
                <a:spcPts val="375"/>
              </a:spcBef>
              <a:spcAft>
                <a:spcPts val="0"/>
              </a:spcAft>
              <a:buClr>
                <a:schemeClr val="dk1"/>
              </a:buClr>
              <a:buSzPts val="1350"/>
              <a:buFont typeface="Noto Sans Symbols"/>
              <a:buNone/>
              <a:defRPr sz="1350" b="1" i="0" u="none" strike="noStrike" cap="none">
                <a:solidFill>
                  <a:schemeClr val="dk1"/>
                </a:solidFill>
                <a:latin typeface="Microsoft JhengHei"/>
                <a:ea typeface="Microsoft JhengHei"/>
                <a:cs typeface="Microsoft JhengHei"/>
                <a:sym typeface="Microsoft JhengHei"/>
              </a:defRPr>
            </a:lvl3pPr>
            <a:lvl4pPr marL="1828800" marR="0" lvl="3"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Microsoft JhengHei"/>
                <a:ea typeface="Microsoft JhengHei"/>
                <a:cs typeface="Microsoft JhengHei"/>
                <a:sym typeface="Microsoft JhengHei"/>
              </a:defRPr>
            </a:lvl4pPr>
            <a:lvl5pPr marL="2286000" marR="0" lvl="4" indent="-228600" algn="l" rtl="0">
              <a:lnSpc>
                <a:spcPct val="90000"/>
              </a:lnSpc>
              <a:spcBef>
                <a:spcPts val="375"/>
              </a:spcBef>
              <a:spcAft>
                <a:spcPts val="0"/>
              </a:spcAft>
              <a:buClr>
                <a:schemeClr val="dk1"/>
              </a:buClr>
              <a:buSzPts val="1200"/>
              <a:buFont typeface="Noto Sans Symbols"/>
              <a:buNone/>
              <a:defRPr sz="1200" b="1" i="0" u="none" strike="noStrike" cap="none">
                <a:solidFill>
                  <a:schemeClr val="dk1"/>
                </a:solidFill>
                <a:latin typeface="Microsoft JhengHei"/>
                <a:ea typeface="Microsoft JhengHei"/>
                <a:cs typeface="Microsoft JhengHei"/>
                <a:sym typeface="Microsoft JhengHei"/>
              </a:defRPr>
            </a:lvl5pPr>
            <a:lvl6pPr marL="2743200" marR="0" lvl="5"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Georgia"/>
                <a:ea typeface="Georgia"/>
                <a:cs typeface="Georgia"/>
                <a:sym typeface="Georgia"/>
              </a:defRPr>
            </a:lvl6pPr>
            <a:lvl7pPr marL="3200400" marR="0" lvl="6"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Georgia"/>
                <a:ea typeface="Georgia"/>
                <a:cs typeface="Georgia"/>
                <a:sym typeface="Georgia"/>
              </a:defRPr>
            </a:lvl7pPr>
            <a:lvl8pPr marL="3657600" marR="0" lvl="7"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Georgia"/>
                <a:ea typeface="Georgia"/>
                <a:cs typeface="Georgia"/>
                <a:sym typeface="Georgia"/>
              </a:defRPr>
            </a:lvl8pPr>
            <a:lvl9pPr marL="4114800" marR="0" lvl="8" indent="-228600" algn="l" rtl="0">
              <a:lnSpc>
                <a:spcPct val="90000"/>
              </a:lnSpc>
              <a:spcBef>
                <a:spcPts val="375"/>
              </a:spcBef>
              <a:spcAft>
                <a:spcPts val="0"/>
              </a:spcAft>
              <a:buClr>
                <a:schemeClr val="dk1"/>
              </a:buClr>
              <a:buSzPts val="1200"/>
              <a:buFont typeface="Arial"/>
              <a:buNone/>
              <a:defRPr sz="1200" b="1" i="0" u="none" strike="noStrike" cap="none">
                <a:solidFill>
                  <a:schemeClr val="dk1"/>
                </a:solidFill>
                <a:latin typeface="Georgia"/>
                <a:ea typeface="Georgia"/>
                <a:cs typeface="Georgia"/>
                <a:sym typeface="Georgia"/>
              </a:defRPr>
            </a:lvl9pPr>
          </a:lstStyle>
          <a:p>
            <a:endParaRPr/>
          </a:p>
        </p:txBody>
      </p:sp>
      <p:sp>
        <p:nvSpPr>
          <p:cNvPr id="53" name="Google Shape;53;p33"/>
          <p:cNvSpPr txBox="1">
            <a:spLocks noGrp="1"/>
          </p:cNvSpPr>
          <p:nvPr>
            <p:ph type="title"/>
          </p:nvPr>
        </p:nvSpPr>
        <p:spPr>
          <a:xfrm>
            <a:off x="838202" y="838334"/>
            <a:ext cx="10150231" cy="902534"/>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4" name="Google Shape;54;p33"/>
          <p:cNvSpPr txBox="1">
            <a:spLocks noGrp="1"/>
          </p:cNvSpPr>
          <p:nvPr>
            <p:ph type="body" idx="2"/>
          </p:nvPr>
        </p:nvSpPr>
        <p:spPr>
          <a:xfrm>
            <a:off x="838202" y="1740869"/>
            <a:ext cx="10150231" cy="4452721"/>
          </a:xfrm>
          <a:prstGeom prst="rect">
            <a:avLst/>
          </a:prstGeom>
          <a:noFill/>
          <a:ln>
            <a:noFill/>
          </a:ln>
        </p:spPr>
        <p:txBody>
          <a:bodyPr spcFirstLastPara="1" wrap="square" lIns="91425" tIns="45700" rIns="91425" bIns="45700" anchor="t" anchorCtr="0">
            <a:noAutofit/>
          </a:bodyPr>
          <a:lstStyle>
            <a:lvl1pPr marL="457200" marR="0" lvl="0" indent="-333375" algn="l" rtl="0">
              <a:lnSpc>
                <a:spcPct val="90000"/>
              </a:lnSpc>
              <a:spcBef>
                <a:spcPts val="750"/>
              </a:spcBef>
              <a:spcAft>
                <a:spcPts val="0"/>
              </a:spcAft>
              <a:buClr>
                <a:schemeClr val="dk1"/>
              </a:buClr>
              <a:buSzPts val="1650"/>
              <a:buFont typeface="Noto Sans Symbols"/>
              <a:buChar char="▪"/>
              <a:defRPr sz="1650" b="0" i="0" u="none" strike="noStrike" cap="none">
                <a:solidFill>
                  <a:schemeClr val="dk1"/>
                </a:solidFill>
                <a:latin typeface="Arial"/>
                <a:ea typeface="Arial"/>
                <a:cs typeface="Arial"/>
                <a:sym typeface="Arial"/>
              </a:defRPr>
            </a:lvl1pPr>
            <a:lvl2pPr marL="914400" marR="0" lvl="1"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14325" algn="l" rtl="0">
              <a:lnSpc>
                <a:spcPct val="90000"/>
              </a:lnSpc>
              <a:spcBef>
                <a:spcPts val="375"/>
              </a:spcBef>
              <a:spcAft>
                <a:spcPts val="0"/>
              </a:spcAft>
              <a:buClr>
                <a:schemeClr val="dk1"/>
              </a:buClr>
              <a:buSzPts val="1350"/>
              <a:buFont typeface="Noto Sans Symbols"/>
              <a:buChar char="▪"/>
              <a:defRPr sz="1350" b="0" i="0" u="none" strike="noStrike" cap="none">
                <a:solidFill>
                  <a:schemeClr val="dk1"/>
                </a:solidFill>
                <a:latin typeface="Arial"/>
                <a:ea typeface="Arial"/>
                <a:cs typeface="Arial"/>
                <a:sym typeface="Arial"/>
              </a:defRPr>
            </a:lvl3pPr>
            <a:lvl4pPr marL="1828800" marR="0" lvl="3"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90000"/>
              </a:lnSpc>
              <a:spcBef>
                <a:spcPts val="375"/>
              </a:spcBef>
              <a:spcAft>
                <a:spcPts val="0"/>
              </a:spcAft>
              <a:buClr>
                <a:schemeClr val="dk1"/>
              </a:buClr>
              <a:buSzPts val="1200"/>
              <a:buFont typeface="Noto Sans Symbols"/>
              <a:buChar char="▪"/>
              <a:defRPr sz="12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Georgia"/>
                <a:ea typeface="Georgia"/>
                <a:cs typeface="Georgia"/>
                <a:sym typeface="Georgia"/>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Georgia"/>
                <a:ea typeface="Georgia"/>
                <a:cs typeface="Georgia"/>
                <a:sym typeface="Georgia"/>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Georgia"/>
                <a:ea typeface="Georgia"/>
                <a:cs typeface="Georgia"/>
                <a:sym typeface="Georgia"/>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Georgia"/>
                <a:ea typeface="Georgia"/>
                <a:cs typeface="Georgia"/>
                <a:sym typeface="Georgia"/>
              </a:defRPr>
            </a:lvl9pPr>
          </a:lstStyle>
          <a:p>
            <a:endParaRPr/>
          </a:p>
        </p:txBody>
      </p:sp>
      <p:sp>
        <p:nvSpPr>
          <p:cNvPr id="55" name="Google Shape;55;p33"/>
          <p:cNvSpPr txBox="1">
            <a:spLocks noGrp="1"/>
          </p:cNvSpPr>
          <p:nvPr>
            <p:ph type="sldNum" idx="12"/>
          </p:nvPr>
        </p:nvSpPr>
        <p:spPr>
          <a:xfrm>
            <a:off x="10047515" y="6393676"/>
            <a:ext cx="212944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6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6"/>
        <p:cNvGrpSpPr/>
        <p:nvPr/>
      </p:nvGrpSpPr>
      <p:grpSpPr>
        <a:xfrm>
          <a:off x="0" y="0"/>
          <a:ext cx="0" cy="0"/>
          <a:chOff x="0" y="0"/>
          <a:chExt cx="0" cy="0"/>
        </a:xfrm>
      </p:grpSpPr>
      <p:sp>
        <p:nvSpPr>
          <p:cNvPr id="57" name="Google Shape;57;p34"/>
          <p:cNvSpPr txBox="1">
            <a:spLocks noGrp="1"/>
          </p:cNvSpPr>
          <p:nvPr>
            <p:ph type="body" idx="1"/>
          </p:nvPr>
        </p:nvSpPr>
        <p:spPr>
          <a:xfrm>
            <a:off x="838201" y="1390124"/>
            <a:ext cx="4710545" cy="4786838"/>
          </a:xfrm>
          <a:prstGeom prst="rect">
            <a:avLst/>
          </a:prstGeom>
          <a:noFill/>
          <a:ln>
            <a:noFill/>
          </a:ln>
        </p:spPr>
        <p:txBody>
          <a:bodyPr spcFirstLastPara="1" wrap="square" lIns="91425" tIns="45700" rIns="91425" bIns="45700" anchor="t" anchorCtr="0">
            <a:noAutofit/>
          </a:bodyPr>
          <a:lstStyle>
            <a:lvl1pPr marL="457200" marR="0" lvl="0" indent="-333375" algn="l" rtl="0">
              <a:lnSpc>
                <a:spcPct val="90000"/>
              </a:lnSpc>
              <a:spcBef>
                <a:spcPts val="750"/>
              </a:spcBef>
              <a:spcAft>
                <a:spcPts val="0"/>
              </a:spcAft>
              <a:buClr>
                <a:schemeClr val="dk1"/>
              </a:buClr>
              <a:buSzPts val="1650"/>
              <a:buFont typeface="Noto Sans Symbols"/>
              <a:buChar char="▪"/>
              <a:defRPr sz="1650" b="0" i="0" u="none" strike="noStrike" cap="none">
                <a:solidFill>
                  <a:schemeClr val="dk1"/>
                </a:solidFill>
                <a:latin typeface="Arial"/>
                <a:ea typeface="Arial"/>
                <a:cs typeface="Arial"/>
                <a:sym typeface="Arial"/>
              </a:defRPr>
            </a:lvl1pPr>
            <a:lvl2pPr marL="914400" marR="0" lvl="1"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14325" algn="l" rtl="0">
              <a:lnSpc>
                <a:spcPct val="90000"/>
              </a:lnSpc>
              <a:spcBef>
                <a:spcPts val="375"/>
              </a:spcBef>
              <a:spcAft>
                <a:spcPts val="0"/>
              </a:spcAft>
              <a:buClr>
                <a:schemeClr val="dk1"/>
              </a:buClr>
              <a:buSzPts val="1350"/>
              <a:buFont typeface="Noto Sans Symbols"/>
              <a:buChar char="▪"/>
              <a:defRPr sz="1350" b="0" i="0" u="none" strike="noStrike" cap="none">
                <a:solidFill>
                  <a:schemeClr val="dk1"/>
                </a:solidFill>
                <a:latin typeface="Arial"/>
                <a:ea typeface="Arial"/>
                <a:cs typeface="Arial"/>
                <a:sym typeface="Arial"/>
              </a:defRPr>
            </a:lvl3pPr>
            <a:lvl4pPr marL="1828800" marR="0" lvl="3"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90000"/>
              </a:lnSpc>
              <a:spcBef>
                <a:spcPts val="375"/>
              </a:spcBef>
              <a:spcAft>
                <a:spcPts val="0"/>
              </a:spcAft>
              <a:buClr>
                <a:schemeClr val="dk1"/>
              </a:buClr>
              <a:buSzPts val="1200"/>
              <a:buFont typeface="Noto Sans Symbols"/>
              <a:buChar char="▪"/>
              <a:defRPr sz="12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Georgia"/>
                <a:ea typeface="Georgia"/>
                <a:cs typeface="Georgia"/>
                <a:sym typeface="Georgia"/>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Georgia"/>
                <a:ea typeface="Georgia"/>
                <a:cs typeface="Georgia"/>
                <a:sym typeface="Georgia"/>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Georgia"/>
                <a:ea typeface="Georgia"/>
                <a:cs typeface="Georgia"/>
                <a:sym typeface="Georgia"/>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Georgia"/>
                <a:ea typeface="Georgia"/>
                <a:cs typeface="Georgia"/>
                <a:sym typeface="Georgia"/>
              </a:defRPr>
            </a:lvl9pPr>
          </a:lstStyle>
          <a:p>
            <a:endParaRPr/>
          </a:p>
        </p:txBody>
      </p:sp>
      <p:sp>
        <p:nvSpPr>
          <p:cNvPr id="58" name="Google Shape;58;p34"/>
          <p:cNvSpPr txBox="1">
            <a:spLocks noGrp="1"/>
          </p:cNvSpPr>
          <p:nvPr>
            <p:ph type="body" idx="2"/>
          </p:nvPr>
        </p:nvSpPr>
        <p:spPr>
          <a:xfrm>
            <a:off x="5726720" y="1390126"/>
            <a:ext cx="4710545" cy="4786839"/>
          </a:xfrm>
          <a:prstGeom prst="rect">
            <a:avLst/>
          </a:prstGeom>
          <a:noFill/>
          <a:ln>
            <a:noFill/>
          </a:ln>
        </p:spPr>
        <p:txBody>
          <a:bodyPr spcFirstLastPara="1" wrap="square" lIns="91425" tIns="45700" rIns="91425" bIns="45700" anchor="t" anchorCtr="0">
            <a:noAutofit/>
          </a:bodyPr>
          <a:lstStyle>
            <a:lvl1pPr marL="457200" marR="0" lvl="0" indent="-333375" algn="l" rtl="0">
              <a:lnSpc>
                <a:spcPct val="90000"/>
              </a:lnSpc>
              <a:spcBef>
                <a:spcPts val="750"/>
              </a:spcBef>
              <a:spcAft>
                <a:spcPts val="0"/>
              </a:spcAft>
              <a:buClr>
                <a:schemeClr val="dk1"/>
              </a:buClr>
              <a:buSzPts val="1650"/>
              <a:buFont typeface="Noto Sans Symbols"/>
              <a:buChar char="▪"/>
              <a:defRPr sz="1650" b="0" i="0" u="none" strike="noStrike" cap="none">
                <a:solidFill>
                  <a:schemeClr val="dk1"/>
                </a:solidFill>
                <a:latin typeface="Arial"/>
                <a:ea typeface="Arial"/>
                <a:cs typeface="Arial"/>
                <a:sym typeface="Arial"/>
              </a:defRPr>
            </a:lvl1pPr>
            <a:lvl2pPr marL="914400" marR="0" lvl="1"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14325" algn="l" rtl="0">
              <a:lnSpc>
                <a:spcPct val="90000"/>
              </a:lnSpc>
              <a:spcBef>
                <a:spcPts val="375"/>
              </a:spcBef>
              <a:spcAft>
                <a:spcPts val="0"/>
              </a:spcAft>
              <a:buClr>
                <a:schemeClr val="dk1"/>
              </a:buClr>
              <a:buSzPts val="1350"/>
              <a:buFont typeface="Noto Sans Symbols"/>
              <a:buChar char="▪"/>
              <a:defRPr sz="1350" b="0" i="0" u="none" strike="noStrike" cap="none">
                <a:solidFill>
                  <a:schemeClr val="dk1"/>
                </a:solidFill>
                <a:latin typeface="Arial"/>
                <a:ea typeface="Arial"/>
                <a:cs typeface="Arial"/>
                <a:sym typeface="Arial"/>
              </a:defRPr>
            </a:lvl3pPr>
            <a:lvl4pPr marL="1828800" marR="0" lvl="3"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90000"/>
              </a:lnSpc>
              <a:spcBef>
                <a:spcPts val="375"/>
              </a:spcBef>
              <a:spcAft>
                <a:spcPts val="0"/>
              </a:spcAft>
              <a:buClr>
                <a:schemeClr val="dk1"/>
              </a:buClr>
              <a:buSzPts val="1200"/>
              <a:buFont typeface="Noto Sans Symbols"/>
              <a:buChar char="▪"/>
              <a:defRPr sz="12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Georgia"/>
                <a:ea typeface="Georgia"/>
                <a:cs typeface="Georgia"/>
                <a:sym typeface="Georgia"/>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Georgia"/>
                <a:ea typeface="Georgia"/>
                <a:cs typeface="Georgia"/>
                <a:sym typeface="Georgia"/>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Georgia"/>
                <a:ea typeface="Georgia"/>
                <a:cs typeface="Georgia"/>
                <a:sym typeface="Georgia"/>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Georgia"/>
                <a:ea typeface="Georgia"/>
                <a:cs typeface="Georgia"/>
                <a:sym typeface="Georgia"/>
              </a:defRPr>
            </a:lvl9pPr>
          </a:lstStyle>
          <a:p>
            <a:endParaRPr/>
          </a:p>
        </p:txBody>
      </p:sp>
      <p:sp>
        <p:nvSpPr>
          <p:cNvPr id="59" name="Google Shape;59;p34"/>
          <p:cNvSpPr txBox="1">
            <a:spLocks noGrp="1"/>
          </p:cNvSpPr>
          <p:nvPr>
            <p:ph type="title"/>
          </p:nvPr>
        </p:nvSpPr>
        <p:spPr>
          <a:xfrm>
            <a:off x="838202" y="433530"/>
            <a:ext cx="9599063" cy="956594"/>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0" name="Google Shape;60;p34"/>
          <p:cNvSpPr txBox="1">
            <a:spLocks noGrp="1"/>
          </p:cNvSpPr>
          <p:nvPr>
            <p:ph type="sldNum" idx="12"/>
          </p:nvPr>
        </p:nvSpPr>
        <p:spPr>
          <a:xfrm>
            <a:off x="10047515" y="6393676"/>
            <a:ext cx="212944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6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Full Content">
  <p:cSld name="Full Content">
    <p:bg>
      <p:bgPr>
        <a:blipFill>
          <a:blip r:embed="rId2">
            <a:alphaModFix/>
          </a:blip>
          <a:stretch>
            <a:fillRect/>
          </a:stretch>
        </a:blipFill>
        <a:effectLst/>
      </p:bgPr>
    </p:bg>
    <p:spTree>
      <p:nvGrpSpPr>
        <p:cNvPr id="1" name="Shape 61"/>
        <p:cNvGrpSpPr/>
        <p:nvPr/>
      </p:nvGrpSpPr>
      <p:grpSpPr>
        <a:xfrm>
          <a:off x="0" y="0"/>
          <a:ext cx="0" cy="0"/>
          <a:chOff x="0" y="0"/>
          <a:chExt cx="0" cy="0"/>
        </a:xfrm>
      </p:grpSpPr>
      <p:sp>
        <p:nvSpPr>
          <p:cNvPr id="62" name="Google Shape;62;p35"/>
          <p:cNvSpPr txBox="1">
            <a:spLocks noGrp="1"/>
          </p:cNvSpPr>
          <p:nvPr>
            <p:ph type="body" idx="1"/>
          </p:nvPr>
        </p:nvSpPr>
        <p:spPr>
          <a:xfrm>
            <a:off x="312420" y="571227"/>
            <a:ext cx="11567160" cy="5890095"/>
          </a:xfrm>
          <a:prstGeom prst="rect">
            <a:avLst/>
          </a:prstGeom>
          <a:noFill/>
          <a:ln>
            <a:noFill/>
          </a:ln>
        </p:spPr>
        <p:txBody>
          <a:bodyPr spcFirstLastPara="1" wrap="square" lIns="91425" tIns="45700" rIns="91425" bIns="45700" anchor="t" anchorCtr="0">
            <a:noAutofit/>
          </a:bodyPr>
          <a:lstStyle>
            <a:lvl1pPr marL="457200" marR="0" lvl="0" indent="-333375" algn="l" rtl="0">
              <a:lnSpc>
                <a:spcPct val="90000"/>
              </a:lnSpc>
              <a:spcBef>
                <a:spcPts val="750"/>
              </a:spcBef>
              <a:spcAft>
                <a:spcPts val="0"/>
              </a:spcAft>
              <a:buClr>
                <a:schemeClr val="dk1"/>
              </a:buClr>
              <a:buSzPts val="1650"/>
              <a:buFont typeface="Noto Sans Symbols"/>
              <a:buChar char="▪"/>
              <a:defRPr sz="1650" b="0" i="0" u="none" strike="noStrike" cap="none">
                <a:solidFill>
                  <a:schemeClr val="dk1"/>
                </a:solidFill>
                <a:latin typeface="Arial"/>
                <a:ea typeface="Arial"/>
                <a:cs typeface="Arial"/>
                <a:sym typeface="Arial"/>
              </a:defRPr>
            </a:lvl1pPr>
            <a:lvl2pPr marL="914400" marR="0" lvl="1"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14325" algn="l" rtl="0">
              <a:lnSpc>
                <a:spcPct val="90000"/>
              </a:lnSpc>
              <a:spcBef>
                <a:spcPts val="375"/>
              </a:spcBef>
              <a:spcAft>
                <a:spcPts val="0"/>
              </a:spcAft>
              <a:buClr>
                <a:schemeClr val="dk1"/>
              </a:buClr>
              <a:buSzPts val="1350"/>
              <a:buFont typeface="Noto Sans Symbols"/>
              <a:buChar char="▪"/>
              <a:defRPr sz="1350" b="0" i="0" u="none" strike="noStrike" cap="none">
                <a:solidFill>
                  <a:schemeClr val="dk1"/>
                </a:solidFill>
                <a:latin typeface="Arial"/>
                <a:ea typeface="Arial"/>
                <a:cs typeface="Arial"/>
                <a:sym typeface="Arial"/>
              </a:defRPr>
            </a:lvl3pPr>
            <a:lvl4pPr marL="1828800" marR="0" lvl="3"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90000"/>
              </a:lnSpc>
              <a:spcBef>
                <a:spcPts val="375"/>
              </a:spcBef>
              <a:spcAft>
                <a:spcPts val="0"/>
              </a:spcAft>
              <a:buClr>
                <a:schemeClr val="dk1"/>
              </a:buClr>
              <a:buSzPts val="1200"/>
              <a:buFont typeface="Noto Sans Symbols"/>
              <a:buChar char="▪"/>
              <a:defRPr sz="12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Georgia"/>
                <a:ea typeface="Georgia"/>
                <a:cs typeface="Georgia"/>
                <a:sym typeface="Georgia"/>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Georgia"/>
                <a:ea typeface="Georgia"/>
                <a:cs typeface="Georgia"/>
                <a:sym typeface="Georgia"/>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Georgia"/>
                <a:ea typeface="Georgia"/>
                <a:cs typeface="Georgia"/>
                <a:sym typeface="Georgia"/>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Georgia"/>
                <a:ea typeface="Georgia"/>
                <a:cs typeface="Georgia"/>
                <a:sym typeface="Georgia"/>
              </a:defRPr>
            </a:lvl9pPr>
          </a:lstStyle>
          <a:p>
            <a:endParaRPr/>
          </a:p>
        </p:txBody>
      </p:sp>
      <p:sp>
        <p:nvSpPr>
          <p:cNvPr id="63" name="Google Shape;63;p35"/>
          <p:cNvSpPr txBox="1">
            <a:spLocks noGrp="1"/>
          </p:cNvSpPr>
          <p:nvPr>
            <p:ph type="sldNum" idx="12"/>
          </p:nvPr>
        </p:nvSpPr>
        <p:spPr>
          <a:xfrm>
            <a:off x="10047515" y="6393676"/>
            <a:ext cx="212944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rgbClr val="262626"/>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rgbClr val="262626"/>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rgbClr val="262626"/>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rgbClr val="262626"/>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rgbClr val="262626"/>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rgbClr val="262626"/>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rgbClr val="262626"/>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rgbClr val="262626"/>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rgbClr val="262626"/>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p:cSld name="Blank">
    <p:bg>
      <p:bgPr>
        <a:solidFill>
          <a:schemeClr val="lt1"/>
        </a:solidFill>
        <a:effectLst/>
      </p:bgPr>
    </p:bg>
    <p:spTree>
      <p:nvGrpSpPr>
        <p:cNvPr id="1" name="Shape 64"/>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5"/>
          <p:cNvSpPr txBox="1">
            <a:spLocks noGrp="1"/>
          </p:cNvSpPr>
          <p:nvPr>
            <p:ph type="title"/>
          </p:nvPr>
        </p:nvSpPr>
        <p:spPr>
          <a:xfrm>
            <a:off x="838200" y="433524"/>
            <a:ext cx="10150231" cy="956594"/>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 name="Google Shape;17;p25"/>
          <p:cNvSpPr txBox="1">
            <a:spLocks noGrp="1"/>
          </p:cNvSpPr>
          <p:nvPr>
            <p:ph type="body" idx="1"/>
          </p:nvPr>
        </p:nvSpPr>
        <p:spPr>
          <a:xfrm>
            <a:off x="838200" y="1390118"/>
            <a:ext cx="10150231" cy="4804097"/>
          </a:xfrm>
          <a:prstGeom prst="rect">
            <a:avLst/>
          </a:prstGeom>
          <a:noFill/>
          <a:ln>
            <a:noFill/>
          </a:ln>
        </p:spPr>
        <p:txBody>
          <a:bodyPr spcFirstLastPara="1" wrap="square" lIns="91425" tIns="45700" rIns="91425" bIns="45700" anchor="t" anchorCtr="0">
            <a:noAutofit/>
          </a:bodyPr>
          <a:lstStyle>
            <a:lvl1pPr marL="457200" marR="0" lvl="0" indent="-368300" algn="l" rtl="0">
              <a:lnSpc>
                <a:spcPct val="90000"/>
              </a:lnSpc>
              <a:spcBef>
                <a:spcPts val="1000"/>
              </a:spcBef>
              <a:spcAft>
                <a:spcPts val="0"/>
              </a:spcAft>
              <a:buClr>
                <a:schemeClr val="dk1"/>
              </a:buClr>
              <a:buSzPts val="2200"/>
              <a:buFont typeface="Noto Sans Symbols"/>
              <a:buChar char="▪"/>
              <a:defRPr sz="2200" b="0" i="0" u="none" strike="noStrike" cap="none">
                <a:solidFill>
                  <a:schemeClr val="dk1"/>
                </a:solidFill>
                <a:latin typeface="Arial"/>
                <a:ea typeface="Arial"/>
                <a:cs typeface="Arial"/>
                <a:sym typeface="Arial"/>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90000"/>
              </a:lnSpc>
              <a:spcBef>
                <a:spcPts val="500"/>
              </a:spcBef>
              <a:spcAft>
                <a:spcPts val="0"/>
              </a:spcAft>
              <a:buClr>
                <a:schemeClr val="dk1"/>
              </a:buClr>
              <a:buSzPts val="1600"/>
              <a:buFont typeface="Noto Sans Symbols"/>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18" name="Google Shape;18;p25"/>
          <p:cNvSpPr txBox="1">
            <a:spLocks noGrp="1"/>
          </p:cNvSpPr>
          <p:nvPr>
            <p:ph type="sldNum" idx="12"/>
          </p:nvPr>
        </p:nvSpPr>
        <p:spPr>
          <a:xfrm>
            <a:off x="10047515" y="6393674"/>
            <a:ext cx="212944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6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9"/>
        <p:cNvGrpSpPr/>
        <p:nvPr/>
      </p:nvGrpSpPr>
      <p:grpSpPr>
        <a:xfrm>
          <a:off x="0" y="0"/>
          <a:ext cx="0" cy="0"/>
          <a:chOff x="0" y="0"/>
          <a:chExt cx="0" cy="0"/>
        </a:xfrm>
      </p:grpSpPr>
      <p:sp>
        <p:nvSpPr>
          <p:cNvPr id="20" name="Google Shape;20;p26"/>
          <p:cNvSpPr txBox="1">
            <a:spLocks noGrp="1"/>
          </p:cNvSpPr>
          <p:nvPr>
            <p:ph type="body" idx="1"/>
          </p:nvPr>
        </p:nvSpPr>
        <p:spPr>
          <a:xfrm>
            <a:off x="838200" y="1390124"/>
            <a:ext cx="4710545" cy="4786838"/>
          </a:xfrm>
          <a:prstGeom prst="rect">
            <a:avLst/>
          </a:prstGeom>
          <a:noFill/>
          <a:ln>
            <a:noFill/>
          </a:ln>
        </p:spPr>
        <p:txBody>
          <a:bodyPr spcFirstLastPara="1" wrap="square" lIns="91425" tIns="45700" rIns="91425" bIns="45700" anchor="t" anchorCtr="0">
            <a:noAutofit/>
          </a:bodyPr>
          <a:lstStyle>
            <a:lvl1pPr marL="457200" marR="0" lvl="0" indent="-368300" algn="l" rtl="0">
              <a:lnSpc>
                <a:spcPct val="90000"/>
              </a:lnSpc>
              <a:spcBef>
                <a:spcPts val="1000"/>
              </a:spcBef>
              <a:spcAft>
                <a:spcPts val="0"/>
              </a:spcAft>
              <a:buClr>
                <a:schemeClr val="dk1"/>
              </a:buClr>
              <a:buSzPts val="2200"/>
              <a:buFont typeface="Noto Sans Symbols"/>
              <a:buChar char="▪"/>
              <a:defRPr sz="2200" b="0" i="0" u="none" strike="noStrike" cap="none">
                <a:solidFill>
                  <a:schemeClr val="dk1"/>
                </a:solidFill>
                <a:latin typeface="Arial"/>
                <a:ea typeface="Arial"/>
                <a:cs typeface="Arial"/>
                <a:sym typeface="Arial"/>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90000"/>
              </a:lnSpc>
              <a:spcBef>
                <a:spcPts val="500"/>
              </a:spcBef>
              <a:spcAft>
                <a:spcPts val="0"/>
              </a:spcAft>
              <a:buClr>
                <a:schemeClr val="dk1"/>
              </a:buClr>
              <a:buSzPts val="1600"/>
              <a:buFont typeface="Noto Sans Symbols"/>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21" name="Google Shape;21;p26"/>
          <p:cNvSpPr txBox="1">
            <a:spLocks noGrp="1"/>
          </p:cNvSpPr>
          <p:nvPr>
            <p:ph type="body" idx="2"/>
          </p:nvPr>
        </p:nvSpPr>
        <p:spPr>
          <a:xfrm>
            <a:off x="5726718" y="1390124"/>
            <a:ext cx="4710545" cy="4786839"/>
          </a:xfrm>
          <a:prstGeom prst="rect">
            <a:avLst/>
          </a:prstGeom>
          <a:noFill/>
          <a:ln>
            <a:noFill/>
          </a:ln>
        </p:spPr>
        <p:txBody>
          <a:bodyPr spcFirstLastPara="1" wrap="square" lIns="91425" tIns="45700" rIns="91425" bIns="45700" anchor="t" anchorCtr="0">
            <a:noAutofit/>
          </a:bodyPr>
          <a:lstStyle>
            <a:lvl1pPr marL="457200" marR="0" lvl="0" indent="-368300" algn="l" rtl="0">
              <a:lnSpc>
                <a:spcPct val="90000"/>
              </a:lnSpc>
              <a:spcBef>
                <a:spcPts val="1000"/>
              </a:spcBef>
              <a:spcAft>
                <a:spcPts val="0"/>
              </a:spcAft>
              <a:buClr>
                <a:schemeClr val="dk1"/>
              </a:buClr>
              <a:buSzPts val="2200"/>
              <a:buFont typeface="Noto Sans Symbols"/>
              <a:buChar char="▪"/>
              <a:defRPr sz="2200" b="0" i="0" u="none" strike="noStrike" cap="none">
                <a:solidFill>
                  <a:schemeClr val="dk1"/>
                </a:solidFill>
                <a:latin typeface="Arial"/>
                <a:ea typeface="Arial"/>
                <a:cs typeface="Arial"/>
                <a:sym typeface="Arial"/>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90000"/>
              </a:lnSpc>
              <a:spcBef>
                <a:spcPts val="500"/>
              </a:spcBef>
              <a:spcAft>
                <a:spcPts val="0"/>
              </a:spcAft>
              <a:buClr>
                <a:schemeClr val="dk1"/>
              </a:buClr>
              <a:buSzPts val="1600"/>
              <a:buFont typeface="Noto Sans Symbols"/>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22" name="Google Shape;22;p26"/>
          <p:cNvSpPr txBox="1">
            <a:spLocks noGrp="1"/>
          </p:cNvSpPr>
          <p:nvPr>
            <p:ph type="title"/>
          </p:nvPr>
        </p:nvSpPr>
        <p:spPr>
          <a:xfrm>
            <a:off x="838200" y="433530"/>
            <a:ext cx="9599063" cy="956594"/>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 name="Google Shape;23;p26"/>
          <p:cNvSpPr txBox="1">
            <a:spLocks noGrp="1"/>
          </p:cNvSpPr>
          <p:nvPr>
            <p:ph type="sldNum" idx="12"/>
          </p:nvPr>
        </p:nvSpPr>
        <p:spPr>
          <a:xfrm>
            <a:off x="10047515" y="6393674"/>
            <a:ext cx="212944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6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Kicker, Title, and Content">
  <p:cSld name="Kicker, Title, and Content">
    <p:spTree>
      <p:nvGrpSpPr>
        <p:cNvPr id="1" name="Shape 24"/>
        <p:cNvGrpSpPr/>
        <p:nvPr/>
      </p:nvGrpSpPr>
      <p:grpSpPr>
        <a:xfrm>
          <a:off x="0" y="0"/>
          <a:ext cx="0" cy="0"/>
          <a:chOff x="0" y="0"/>
          <a:chExt cx="0" cy="0"/>
        </a:xfrm>
      </p:grpSpPr>
      <p:sp>
        <p:nvSpPr>
          <p:cNvPr id="25" name="Google Shape;25;p30"/>
          <p:cNvSpPr txBox="1">
            <a:spLocks noGrp="1"/>
          </p:cNvSpPr>
          <p:nvPr>
            <p:ph type="body" idx="1"/>
          </p:nvPr>
        </p:nvSpPr>
        <p:spPr>
          <a:xfrm>
            <a:off x="838200" y="433183"/>
            <a:ext cx="10150231" cy="400050"/>
          </a:xfrm>
          <a:prstGeom prst="rect">
            <a:avLst/>
          </a:prstGeom>
          <a:noFill/>
          <a:ln>
            <a:noFill/>
          </a:ln>
        </p:spPr>
        <p:txBody>
          <a:bodyPr spcFirstLastPara="1" wrap="square" lIns="91425" tIns="0" rIns="91425" bIns="45700" anchor="ctr" anchorCtr="0">
            <a:noAutofit/>
          </a:bodyPr>
          <a:lstStyle>
            <a:lvl1pPr marL="457200" marR="0" lvl="0" indent="-228600" algn="l" rtl="0">
              <a:lnSpc>
                <a:spcPct val="90000"/>
              </a:lnSpc>
              <a:spcBef>
                <a:spcPts val="1000"/>
              </a:spcBef>
              <a:spcAft>
                <a:spcPts val="0"/>
              </a:spcAft>
              <a:buClr>
                <a:srgbClr val="004990"/>
              </a:buClr>
              <a:buSzPts val="2400"/>
              <a:buFont typeface="Noto Sans Symbols"/>
              <a:buNone/>
              <a:defRPr sz="2400" b="0" i="1" u="none" strike="noStrike" cap="none">
                <a:solidFill>
                  <a:srgbClr val="004990"/>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Microsoft JhengHei"/>
                <a:ea typeface="Microsoft JhengHei"/>
                <a:cs typeface="Microsoft JhengHei"/>
                <a:sym typeface="Microsoft JhengHei"/>
              </a:defRPr>
            </a:lvl2pPr>
            <a:lvl3pPr marL="1371600" marR="0" lvl="2" indent="-228600" algn="l" rtl="0">
              <a:lnSpc>
                <a:spcPct val="90000"/>
              </a:lnSpc>
              <a:spcBef>
                <a:spcPts val="500"/>
              </a:spcBef>
              <a:spcAft>
                <a:spcPts val="0"/>
              </a:spcAft>
              <a:buClr>
                <a:schemeClr val="dk1"/>
              </a:buClr>
              <a:buSzPts val="1800"/>
              <a:buFont typeface="Noto Sans Symbols"/>
              <a:buNone/>
              <a:defRPr sz="1800" b="1" i="0" u="none" strike="noStrike" cap="none">
                <a:solidFill>
                  <a:schemeClr val="dk1"/>
                </a:solidFill>
                <a:latin typeface="Microsoft JhengHei"/>
                <a:ea typeface="Microsoft JhengHei"/>
                <a:cs typeface="Microsoft JhengHei"/>
                <a:sym typeface="Microsoft JhengHe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Microsoft JhengHei"/>
                <a:ea typeface="Microsoft JhengHei"/>
                <a:cs typeface="Microsoft JhengHei"/>
                <a:sym typeface="Microsoft JhengHei"/>
              </a:defRPr>
            </a:lvl4pPr>
            <a:lvl5pPr marL="2286000" marR="0" lvl="4" indent="-228600" algn="l" rtl="0">
              <a:lnSpc>
                <a:spcPct val="90000"/>
              </a:lnSpc>
              <a:spcBef>
                <a:spcPts val="500"/>
              </a:spcBef>
              <a:spcAft>
                <a:spcPts val="0"/>
              </a:spcAft>
              <a:buClr>
                <a:schemeClr val="dk1"/>
              </a:buClr>
              <a:buSzPts val="1600"/>
              <a:buFont typeface="Noto Sans Symbols"/>
              <a:buNone/>
              <a:defRPr sz="1600" b="1" i="0" u="none" strike="noStrike" cap="none">
                <a:solidFill>
                  <a:schemeClr val="dk1"/>
                </a:solidFill>
                <a:latin typeface="Microsoft JhengHei"/>
                <a:ea typeface="Microsoft JhengHei"/>
                <a:cs typeface="Microsoft JhengHei"/>
                <a:sym typeface="Microsoft JhengHe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eorgia"/>
                <a:ea typeface="Georgia"/>
                <a:cs typeface="Georgia"/>
                <a:sym typeface="Georgia"/>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eorgia"/>
                <a:ea typeface="Georgia"/>
                <a:cs typeface="Georgia"/>
                <a:sym typeface="Georgia"/>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eorgia"/>
                <a:ea typeface="Georgia"/>
                <a:cs typeface="Georgia"/>
                <a:sym typeface="Georgia"/>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eorgia"/>
                <a:ea typeface="Georgia"/>
                <a:cs typeface="Georgia"/>
                <a:sym typeface="Georgia"/>
              </a:defRPr>
            </a:lvl9pPr>
          </a:lstStyle>
          <a:p>
            <a:endParaRPr/>
          </a:p>
        </p:txBody>
      </p:sp>
      <p:sp>
        <p:nvSpPr>
          <p:cNvPr id="26" name="Google Shape;26;p30"/>
          <p:cNvSpPr txBox="1">
            <a:spLocks noGrp="1"/>
          </p:cNvSpPr>
          <p:nvPr>
            <p:ph type="title"/>
          </p:nvPr>
        </p:nvSpPr>
        <p:spPr>
          <a:xfrm>
            <a:off x="838200" y="838334"/>
            <a:ext cx="10150231" cy="902534"/>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7" name="Google Shape;27;p30"/>
          <p:cNvSpPr txBox="1">
            <a:spLocks noGrp="1"/>
          </p:cNvSpPr>
          <p:nvPr>
            <p:ph type="body" idx="2"/>
          </p:nvPr>
        </p:nvSpPr>
        <p:spPr>
          <a:xfrm>
            <a:off x="838200" y="1740868"/>
            <a:ext cx="10150231" cy="4452721"/>
          </a:xfrm>
          <a:prstGeom prst="rect">
            <a:avLst/>
          </a:prstGeom>
          <a:noFill/>
          <a:ln>
            <a:noFill/>
          </a:ln>
        </p:spPr>
        <p:txBody>
          <a:bodyPr spcFirstLastPara="1" wrap="square" lIns="91425" tIns="45700" rIns="91425" bIns="45700" anchor="t" anchorCtr="0">
            <a:noAutofit/>
          </a:bodyPr>
          <a:lstStyle>
            <a:lvl1pPr marL="457200" marR="0" lvl="0" indent="-368300" algn="l" rtl="0">
              <a:lnSpc>
                <a:spcPct val="90000"/>
              </a:lnSpc>
              <a:spcBef>
                <a:spcPts val="1000"/>
              </a:spcBef>
              <a:spcAft>
                <a:spcPts val="0"/>
              </a:spcAft>
              <a:buClr>
                <a:schemeClr val="dk1"/>
              </a:buClr>
              <a:buSzPts val="2200"/>
              <a:buFont typeface="Noto Sans Symbols"/>
              <a:buChar char="▪"/>
              <a:defRPr sz="2200" b="0" i="0" u="none" strike="noStrike" cap="none">
                <a:solidFill>
                  <a:schemeClr val="dk1"/>
                </a:solidFill>
                <a:latin typeface="Arial"/>
                <a:ea typeface="Arial"/>
                <a:cs typeface="Arial"/>
                <a:sym typeface="Arial"/>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90000"/>
              </a:lnSpc>
              <a:spcBef>
                <a:spcPts val="500"/>
              </a:spcBef>
              <a:spcAft>
                <a:spcPts val="0"/>
              </a:spcAft>
              <a:buClr>
                <a:schemeClr val="dk1"/>
              </a:buClr>
              <a:buSzPts val="1600"/>
              <a:buFont typeface="Noto Sans Symbols"/>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28" name="Google Shape;28;p30"/>
          <p:cNvSpPr txBox="1">
            <a:spLocks noGrp="1"/>
          </p:cNvSpPr>
          <p:nvPr>
            <p:ph type="sldNum" idx="12"/>
          </p:nvPr>
        </p:nvSpPr>
        <p:spPr>
          <a:xfrm>
            <a:off x="10047515" y="6393674"/>
            <a:ext cx="212944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nverse Title Slide">
  <p:cSld name="Inverse Title Slide">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1" name="Google Shape;31;p27"/>
          <p:cNvSpPr txBox="1">
            <a:spLocks noGrp="1"/>
          </p:cNvSpPr>
          <p:nvPr>
            <p:ph type="subTitle" idx="1"/>
          </p:nvPr>
        </p:nvSpPr>
        <p:spPr>
          <a:xfrm>
            <a:off x="1524000" y="3686631"/>
            <a:ext cx="9144000" cy="1505238"/>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lt1"/>
              </a:buClr>
              <a:buSzPts val="2400"/>
              <a:buFont typeface="Noto Sans Symbols"/>
              <a:buNone/>
              <a:defRPr sz="2400" b="0" i="0" u="none" strike="noStrike" cap="none">
                <a:solidFill>
                  <a:schemeClr val="lt1"/>
                </a:solidFill>
                <a:latin typeface="Georgia"/>
                <a:ea typeface="Georgia"/>
                <a:cs typeface="Georgia"/>
                <a:sym typeface="Georgia"/>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icrosoft JhengHei"/>
                <a:ea typeface="Microsoft JhengHei"/>
                <a:cs typeface="Microsoft JhengHei"/>
                <a:sym typeface="Microsoft JhengHei"/>
              </a:defRPr>
            </a:lvl2pPr>
            <a:lvl3pPr marR="0" lvl="2" algn="ctr" rtl="0">
              <a:lnSpc>
                <a:spcPct val="90000"/>
              </a:lnSpc>
              <a:spcBef>
                <a:spcPts val="500"/>
              </a:spcBef>
              <a:spcAft>
                <a:spcPts val="0"/>
              </a:spcAft>
              <a:buClr>
                <a:schemeClr val="dk1"/>
              </a:buClr>
              <a:buSzPts val="1800"/>
              <a:buFont typeface="Noto Sans Symbols"/>
              <a:buNone/>
              <a:defRPr sz="1800" b="0" i="0" u="none" strike="noStrike" cap="none">
                <a:solidFill>
                  <a:schemeClr val="dk1"/>
                </a:solidFill>
                <a:latin typeface="Microsoft JhengHei"/>
                <a:ea typeface="Microsoft JhengHei"/>
                <a:cs typeface="Microsoft JhengHei"/>
                <a:sym typeface="Microsoft JhengHe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Microsoft JhengHei"/>
                <a:ea typeface="Microsoft JhengHei"/>
                <a:cs typeface="Microsoft JhengHei"/>
                <a:sym typeface="Microsoft JhengHei"/>
              </a:defRPr>
            </a:lvl4pPr>
            <a:lvl5pPr marR="0" lvl="4" algn="ctr" rtl="0">
              <a:lnSpc>
                <a:spcPct val="90000"/>
              </a:lnSpc>
              <a:spcBef>
                <a:spcPts val="500"/>
              </a:spcBef>
              <a:spcAft>
                <a:spcPts val="0"/>
              </a:spcAft>
              <a:buClr>
                <a:schemeClr val="dk1"/>
              </a:buClr>
              <a:buSzPts val="1600"/>
              <a:buFont typeface="Noto Sans Symbols"/>
              <a:buNone/>
              <a:defRPr sz="1600" b="0" i="0" u="none" strike="noStrike" cap="none">
                <a:solidFill>
                  <a:schemeClr val="dk1"/>
                </a:solidFill>
                <a:latin typeface="Microsoft JhengHei"/>
                <a:ea typeface="Microsoft JhengHei"/>
                <a:cs typeface="Microsoft JhengHei"/>
                <a:sym typeface="Microsoft JhengHe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eorgia"/>
                <a:ea typeface="Georgia"/>
                <a:cs typeface="Georgia"/>
                <a:sym typeface="Georgia"/>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eorgia"/>
                <a:ea typeface="Georgia"/>
                <a:cs typeface="Georgia"/>
                <a:sym typeface="Georgia"/>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eorgia"/>
                <a:ea typeface="Georgia"/>
                <a:cs typeface="Georgia"/>
                <a:sym typeface="Georgia"/>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eorgia"/>
                <a:ea typeface="Georgia"/>
                <a:cs typeface="Georgia"/>
                <a:sym typeface="Georgia"/>
              </a:defRPr>
            </a:lvl9pPr>
          </a:lstStyle>
          <a:p>
            <a:endParaRPr/>
          </a:p>
        </p:txBody>
      </p:sp>
      <p:sp>
        <p:nvSpPr>
          <p:cNvPr id="32" name="Google Shape;32;p27"/>
          <p:cNvSpPr txBox="1">
            <a:spLocks noGrp="1"/>
          </p:cNvSpPr>
          <p:nvPr>
            <p:ph type="sldNum" idx="12"/>
          </p:nvPr>
        </p:nvSpPr>
        <p:spPr>
          <a:xfrm>
            <a:off x="10047515" y="6393674"/>
            <a:ext cx="212944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ull Content">
  <p:cSld name="Full Content">
    <p:bg>
      <p:bgPr>
        <a:blipFill>
          <a:blip r:embed="rId2">
            <a:alphaModFix/>
          </a:blip>
          <a:stretch>
            <a:fillRect/>
          </a:stretch>
        </a:blipFill>
        <a:effectLst/>
      </p:bgPr>
    </p:bg>
    <p:spTree>
      <p:nvGrpSpPr>
        <p:cNvPr id="1" name="Shape 33"/>
        <p:cNvGrpSpPr/>
        <p:nvPr/>
      </p:nvGrpSpPr>
      <p:grpSpPr>
        <a:xfrm>
          <a:off x="0" y="0"/>
          <a:ext cx="0" cy="0"/>
          <a:chOff x="0" y="0"/>
          <a:chExt cx="0" cy="0"/>
        </a:xfrm>
      </p:grpSpPr>
      <p:sp>
        <p:nvSpPr>
          <p:cNvPr id="34" name="Google Shape;34;p37"/>
          <p:cNvSpPr txBox="1">
            <a:spLocks noGrp="1"/>
          </p:cNvSpPr>
          <p:nvPr>
            <p:ph type="body" idx="1"/>
          </p:nvPr>
        </p:nvSpPr>
        <p:spPr>
          <a:xfrm>
            <a:off x="312420" y="571225"/>
            <a:ext cx="11567160" cy="5890095"/>
          </a:xfrm>
          <a:prstGeom prst="rect">
            <a:avLst/>
          </a:prstGeom>
          <a:noFill/>
          <a:ln>
            <a:noFill/>
          </a:ln>
        </p:spPr>
        <p:txBody>
          <a:bodyPr spcFirstLastPara="1" wrap="square" lIns="91425" tIns="45700" rIns="91425" bIns="45700" anchor="t" anchorCtr="0">
            <a:noAutofit/>
          </a:bodyPr>
          <a:lstStyle>
            <a:lvl1pPr marL="457200" marR="0" lvl="0" indent="-368300" algn="l" rtl="0">
              <a:lnSpc>
                <a:spcPct val="90000"/>
              </a:lnSpc>
              <a:spcBef>
                <a:spcPts val="1000"/>
              </a:spcBef>
              <a:spcAft>
                <a:spcPts val="0"/>
              </a:spcAft>
              <a:buClr>
                <a:schemeClr val="dk1"/>
              </a:buClr>
              <a:buSzPts val="2200"/>
              <a:buFont typeface="Noto Sans Symbols"/>
              <a:buChar char="▪"/>
              <a:defRPr sz="2200" b="0" i="0" u="none" strike="noStrike" cap="none">
                <a:solidFill>
                  <a:schemeClr val="dk1"/>
                </a:solidFill>
                <a:latin typeface="Arial"/>
                <a:ea typeface="Arial"/>
                <a:cs typeface="Arial"/>
                <a:sym typeface="Arial"/>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90000"/>
              </a:lnSpc>
              <a:spcBef>
                <a:spcPts val="500"/>
              </a:spcBef>
              <a:spcAft>
                <a:spcPts val="0"/>
              </a:spcAft>
              <a:buClr>
                <a:schemeClr val="dk1"/>
              </a:buClr>
              <a:buSzPts val="1600"/>
              <a:buFont typeface="Noto Sans Symbols"/>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35" name="Google Shape;35;p37"/>
          <p:cNvSpPr txBox="1">
            <a:spLocks noGrp="1"/>
          </p:cNvSpPr>
          <p:nvPr>
            <p:ph type="sldNum" idx="12"/>
          </p:nvPr>
        </p:nvSpPr>
        <p:spPr>
          <a:xfrm>
            <a:off x="10047515" y="6393674"/>
            <a:ext cx="212944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262626"/>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262626"/>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262626"/>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262626"/>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262626"/>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262626"/>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262626"/>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262626"/>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262626"/>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p:cSld name="Blank">
    <p:bg>
      <p:bgPr>
        <a:solidFill>
          <a:schemeClr val="lt1"/>
        </a:solidFill>
        <a:effectLst/>
      </p:bgPr>
    </p:bg>
    <p:spTree>
      <p:nvGrpSpPr>
        <p:cNvPr id="1" name="Shape 3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verse Title Slide" type="title">
  <p:cSld name="TITLE">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1" name="Google Shape;41;p29"/>
          <p:cNvSpPr txBox="1">
            <a:spLocks noGrp="1"/>
          </p:cNvSpPr>
          <p:nvPr>
            <p:ph type="subTitle" idx="1"/>
          </p:nvPr>
        </p:nvSpPr>
        <p:spPr>
          <a:xfrm>
            <a:off x="1524000" y="3686631"/>
            <a:ext cx="9144000" cy="1505238"/>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0"/>
              </a:spcBef>
              <a:spcAft>
                <a:spcPts val="0"/>
              </a:spcAft>
              <a:buClr>
                <a:schemeClr val="lt1"/>
              </a:buClr>
              <a:buSzPts val="1800"/>
              <a:buFont typeface="Noto Sans Symbols"/>
              <a:buNone/>
              <a:defRPr sz="1800" b="0" i="0" u="none" strike="noStrike" cap="none">
                <a:solidFill>
                  <a:schemeClr val="lt1"/>
                </a:solidFill>
                <a:latin typeface="Georgia"/>
                <a:ea typeface="Georgia"/>
                <a:cs typeface="Georgia"/>
                <a:sym typeface="Georgia"/>
              </a:defRPr>
            </a:lvl1pPr>
            <a:lvl2pPr marR="0" lvl="1" algn="ctr"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Microsoft JhengHei"/>
                <a:ea typeface="Microsoft JhengHei"/>
                <a:cs typeface="Microsoft JhengHei"/>
                <a:sym typeface="Microsoft JhengHei"/>
              </a:defRPr>
            </a:lvl2pPr>
            <a:lvl3pPr marR="0" lvl="2" algn="ctr" rtl="0">
              <a:lnSpc>
                <a:spcPct val="90000"/>
              </a:lnSpc>
              <a:spcBef>
                <a:spcPts val="375"/>
              </a:spcBef>
              <a:spcAft>
                <a:spcPts val="0"/>
              </a:spcAft>
              <a:buClr>
                <a:schemeClr val="dk1"/>
              </a:buClr>
              <a:buSzPts val="1350"/>
              <a:buFont typeface="Noto Sans Symbols"/>
              <a:buNone/>
              <a:defRPr sz="1350" b="0" i="0" u="none" strike="noStrike" cap="none">
                <a:solidFill>
                  <a:schemeClr val="dk1"/>
                </a:solidFill>
                <a:latin typeface="Microsoft JhengHei"/>
                <a:ea typeface="Microsoft JhengHei"/>
                <a:cs typeface="Microsoft JhengHei"/>
                <a:sym typeface="Microsoft JhengHei"/>
              </a:defRPr>
            </a:lvl3pPr>
            <a:lvl4pPr marR="0" lvl="3"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Microsoft JhengHei"/>
                <a:ea typeface="Microsoft JhengHei"/>
                <a:cs typeface="Microsoft JhengHei"/>
                <a:sym typeface="Microsoft JhengHei"/>
              </a:defRPr>
            </a:lvl4pPr>
            <a:lvl5pPr marR="0" lvl="4" algn="ctr" rtl="0">
              <a:lnSpc>
                <a:spcPct val="90000"/>
              </a:lnSpc>
              <a:spcBef>
                <a:spcPts val="375"/>
              </a:spcBef>
              <a:spcAft>
                <a:spcPts val="0"/>
              </a:spcAft>
              <a:buClr>
                <a:schemeClr val="dk1"/>
              </a:buClr>
              <a:buSzPts val="1200"/>
              <a:buFont typeface="Noto Sans Symbols"/>
              <a:buNone/>
              <a:defRPr sz="1200" b="0" i="0" u="none" strike="noStrike" cap="none">
                <a:solidFill>
                  <a:schemeClr val="dk1"/>
                </a:solidFill>
                <a:latin typeface="Microsoft JhengHei"/>
                <a:ea typeface="Microsoft JhengHei"/>
                <a:cs typeface="Microsoft JhengHei"/>
                <a:sym typeface="Microsoft JhengHei"/>
              </a:defRPr>
            </a:lvl5pPr>
            <a:lvl6pPr marR="0" lvl="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Georgia"/>
                <a:ea typeface="Georgia"/>
                <a:cs typeface="Georgia"/>
                <a:sym typeface="Georgia"/>
              </a:defRPr>
            </a:lvl6pPr>
            <a:lvl7pPr marR="0" lvl="6"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Georgia"/>
                <a:ea typeface="Georgia"/>
                <a:cs typeface="Georgia"/>
                <a:sym typeface="Georgia"/>
              </a:defRPr>
            </a:lvl7pPr>
            <a:lvl8pPr marR="0" lvl="7"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Georgia"/>
                <a:ea typeface="Georgia"/>
                <a:cs typeface="Georgia"/>
                <a:sym typeface="Georgia"/>
              </a:defRPr>
            </a:lvl8pPr>
            <a:lvl9pPr marR="0" lvl="8"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Georgia"/>
                <a:ea typeface="Georgia"/>
                <a:cs typeface="Georgia"/>
                <a:sym typeface="Georgia"/>
              </a:defRPr>
            </a:lvl9pPr>
          </a:lstStyle>
          <a:p>
            <a:endParaRPr/>
          </a:p>
        </p:txBody>
      </p:sp>
      <p:sp>
        <p:nvSpPr>
          <p:cNvPr id="42" name="Google Shape;42;p29"/>
          <p:cNvSpPr txBox="1">
            <a:spLocks noGrp="1"/>
          </p:cNvSpPr>
          <p:nvPr>
            <p:ph type="sldNum" idx="12"/>
          </p:nvPr>
        </p:nvSpPr>
        <p:spPr>
          <a:xfrm>
            <a:off x="10047515" y="6393676"/>
            <a:ext cx="212944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3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5" name="Google Shape;45;p31"/>
          <p:cNvSpPr txBox="1">
            <a:spLocks noGrp="1"/>
          </p:cNvSpPr>
          <p:nvPr>
            <p:ph type="subTitle" idx="1"/>
          </p:nvPr>
        </p:nvSpPr>
        <p:spPr>
          <a:xfrm>
            <a:off x="1524000" y="3686631"/>
            <a:ext cx="9144000" cy="1505238"/>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0"/>
              </a:spcBef>
              <a:spcAft>
                <a:spcPts val="0"/>
              </a:spcAft>
              <a:buClr>
                <a:schemeClr val="dk1"/>
              </a:buClr>
              <a:buSzPts val="1800"/>
              <a:buFont typeface="Noto Sans Symbols"/>
              <a:buNone/>
              <a:defRPr sz="1800" b="0" i="0" u="none" strike="noStrike" cap="none">
                <a:solidFill>
                  <a:schemeClr val="dk1"/>
                </a:solidFill>
                <a:latin typeface="Georgia"/>
                <a:ea typeface="Georgia"/>
                <a:cs typeface="Georgia"/>
                <a:sym typeface="Georgia"/>
              </a:defRPr>
            </a:lvl1pPr>
            <a:lvl2pPr marR="0" lvl="1" algn="ctr"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Microsoft JhengHei"/>
                <a:ea typeface="Microsoft JhengHei"/>
                <a:cs typeface="Microsoft JhengHei"/>
                <a:sym typeface="Microsoft JhengHei"/>
              </a:defRPr>
            </a:lvl2pPr>
            <a:lvl3pPr marR="0" lvl="2" algn="ctr" rtl="0">
              <a:lnSpc>
                <a:spcPct val="90000"/>
              </a:lnSpc>
              <a:spcBef>
                <a:spcPts val="375"/>
              </a:spcBef>
              <a:spcAft>
                <a:spcPts val="0"/>
              </a:spcAft>
              <a:buClr>
                <a:schemeClr val="dk1"/>
              </a:buClr>
              <a:buSzPts val="1350"/>
              <a:buFont typeface="Noto Sans Symbols"/>
              <a:buNone/>
              <a:defRPr sz="1350" b="0" i="0" u="none" strike="noStrike" cap="none">
                <a:solidFill>
                  <a:schemeClr val="dk1"/>
                </a:solidFill>
                <a:latin typeface="Microsoft JhengHei"/>
                <a:ea typeface="Microsoft JhengHei"/>
                <a:cs typeface="Microsoft JhengHei"/>
                <a:sym typeface="Microsoft JhengHei"/>
              </a:defRPr>
            </a:lvl3pPr>
            <a:lvl4pPr marR="0" lvl="3"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Microsoft JhengHei"/>
                <a:ea typeface="Microsoft JhengHei"/>
                <a:cs typeface="Microsoft JhengHei"/>
                <a:sym typeface="Microsoft JhengHei"/>
              </a:defRPr>
            </a:lvl4pPr>
            <a:lvl5pPr marR="0" lvl="4" algn="ctr" rtl="0">
              <a:lnSpc>
                <a:spcPct val="90000"/>
              </a:lnSpc>
              <a:spcBef>
                <a:spcPts val="375"/>
              </a:spcBef>
              <a:spcAft>
                <a:spcPts val="0"/>
              </a:spcAft>
              <a:buClr>
                <a:schemeClr val="dk1"/>
              </a:buClr>
              <a:buSzPts val="1200"/>
              <a:buFont typeface="Noto Sans Symbols"/>
              <a:buNone/>
              <a:defRPr sz="1200" b="0" i="0" u="none" strike="noStrike" cap="none">
                <a:solidFill>
                  <a:schemeClr val="dk1"/>
                </a:solidFill>
                <a:latin typeface="Microsoft JhengHei"/>
                <a:ea typeface="Microsoft JhengHei"/>
                <a:cs typeface="Microsoft JhengHei"/>
                <a:sym typeface="Microsoft JhengHei"/>
              </a:defRPr>
            </a:lvl5pPr>
            <a:lvl6pPr marR="0" lvl="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Georgia"/>
                <a:ea typeface="Georgia"/>
                <a:cs typeface="Georgia"/>
                <a:sym typeface="Georgia"/>
              </a:defRPr>
            </a:lvl6pPr>
            <a:lvl7pPr marR="0" lvl="6"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Georgia"/>
                <a:ea typeface="Georgia"/>
                <a:cs typeface="Georgia"/>
                <a:sym typeface="Georgia"/>
              </a:defRPr>
            </a:lvl7pPr>
            <a:lvl8pPr marR="0" lvl="7"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Georgia"/>
                <a:ea typeface="Georgia"/>
                <a:cs typeface="Georgia"/>
                <a:sym typeface="Georgia"/>
              </a:defRPr>
            </a:lvl8pPr>
            <a:lvl9pPr marR="0" lvl="8"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Georgia"/>
                <a:ea typeface="Georgia"/>
                <a:cs typeface="Georgia"/>
                <a:sym typeface="Georgia"/>
              </a:defRPr>
            </a:lvl9pPr>
          </a:lstStyle>
          <a:p>
            <a:endParaRPr/>
          </a:p>
        </p:txBody>
      </p:sp>
      <p:sp>
        <p:nvSpPr>
          <p:cNvPr id="46" name="Google Shape;46;p31"/>
          <p:cNvSpPr txBox="1">
            <a:spLocks noGrp="1"/>
          </p:cNvSpPr>
          <p:nvPr>
            <p:ph type="sldNum" idx="12"/>
          </p:nvPr>
        </p:nvSpPr>
        <p:spPr>
          <a:xfrm>
            <a:off x="10047515" y="6393676"/>
            <a:ext cx="212944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9">
            <a:alphaModFix/>
          </a:blip>
          <a:stretch>
            <a:fillRect/>
          </a:stretch>
        </a:blip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sldNum" idx="12"/>
          </p:nvPr>
        </p:nvSpPr>
        <p:spPr>
          <a:xfrm>
            <a:off x="10047515" y="6393674"/>
            <a:ext cx="2129444"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9">
            <a:alphaModFix/>
          </a:blip>
          <a:stretch>
            <a:fillRect/>
          </a:stretch>
        </a:blipFill>
        <a:effectLst/>
      </p:bgPr>
    </p:bg>
    <p:spTree>
      <p:nvGrpSpPr>
        <p:cNvPr id="1" name="Shape 37"/>
        <p:cNvGrpSpPr/>
        <p:nvPr/>
      </p:nvGrpSpPr>
      <p:grpSpPr>
        <a:xfrm>
          <a:off x="0" y="0"/>
          <a:ext cx="0" cy="0"/>
          <a:chOff x="0" y="0"/>
          <a:chExt cx="0" cy="0"/>
        </a:xfrm>
      </p:grpSpPr>
      <p:sp>
        <p:nvSpPr>
          <p:cNvPr id="38" name="Google Shape;38;p28"/>
          <p:cNvSpPr txBox="1">
            <a:spLocks noGrp="1"/>
          </p:cNvSpPr>
          <p:nvPr>
            <p:ph type="sldNum" idx="12"/>
          </p:nvPr>
        </p:nvSpPr>
        <p:spPr>
          <a:xfrm>
            <a:off x="10047515" y="6393676"/>
            <a:ext cx="2129444"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1pPr>
            <a:lvl2pPr marL="0" marR="0" lvl="1" indent="0" algn="r" rtl="0">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2pPr>
            <a:lvl3pPr marL="0" marR="0" lvl="2" indent="0" algn="r" rtl="0">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3pPr>
            <a:lvl4pPr marL="0" marR="0" lvl="3" indent="0" algn="r" rtl="0">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4pPr>
            <a:lvl5pPr marL="0" marR="0" lvl="4" indent="0" algn="r" rtl="0">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5pPr>
            <a:lvl6pPr marL="0" marR="0" lvl="5" indent="0" algn="r" rtl="0">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6pPr>
            <a:lvl7pPr marL="0" marR="0" lvl="6" indent="0" algn="r" rtl="0">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7pPr>
            <a:lvl8pPr marL="0" marR="0" lvl="7" indent="0" algn="r" rtl="0">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8pPr>
            <a:lvl9pPr marL="0" marR="0" lvl="8" indent="0" algn="r" rtl="0">
              <a:lnSpc>
                <a:spcPct val="100000"/>
              </a:lnSpc>
              <a:spcBef>
                <a:spcPts val="0"/>
              </a:spcBef>
              <a:spcAft>
                <a:spcPts val="0"/>
              </a:spcAft>
              <a:buClr>
                <a:srgbClr val="000000"/>
              </a:buClr>
              <a:buSzPts val="900"/>
              <a:buFont typeface="Arial"/>
              <a:buNone/>
              <a:defRPr sz="900" b="1" i="0" u="none" strike="noStrike" cap="none">
                <a:solidFill>
                  <a:schemeClr val="lt1"/>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
          <p:cNvSpPr txBox="1">
            <a:spLocks noGrp="1"/>
          </p:cNvSpPr>
          <p:nvPr>
            <p:ph type="ctrTitle"/>
          </p:nvPr>
        </p:nvSpPr>
        <p:spPr>
          <a:xfrm>
            <a:off x="1139951" y="1796692"/>
            <a:ext cx="9912096" cy="2387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Arial"/>
              <a:buNone/>
            </a:pPr>
            <a:r>
              <a:rPr lang="en-US" sz="4400"/>
              <a:t>Vegetation Monitoring at LM Sites</a:t>
            </a:r>
            <a:endParaRPr/>
          </a:p>
        </p:txBody>
      </p:sp>
      <p:sp>
        <p:nvSpPr>
          <p:cNvPr id="71" name="Google Shape;71;p1"/>
          <p:cNvSpPr txBox="1">
            <a:spLocks noGrp="1"/>
          </p:cNvSpPr>
          <p:nvPr>
            <p:ph type="subTitle" idx="1"/>
          </p:nvPr>
        </p:nvSpPr>
        <p:spPr>
          <a:xfrm>
            <a:off x="603775" y="4536508"/>
            <a:ext cx="10984447" cy="150495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000"/>
              <a:buNone/>
            </a:pPr>
            <a:r>
              <a:rPr lang="en-US" sz="2000"/>
              <a:t>Alexis-Marie Parrish, intern</a:t>
            </a:r>
            <a:endParaRPr/>
          </a:p>
          <a:p>
            <a:pPr marL="0" lvl="0" indent="0" algn="ctr" rtl="0">
              <a:lnSpc>
                <a:spcPct val="90000"/>
              </a:lnSpc>
              <a:spcBef>
                <a:spcPts val="1000"/>
              </a:spcBef>
              <a:spcAft>
                <a:spcPts val="0"/>
              </a:spcAft>
              <a:buClr>
                <a:schemeClr val="dk1"/>
              </a:buClr>
              <a:buSzPts val="2000"/>
              <a:buNone/>
            </a:pPr>
            <a:endParaRPr sz="2000"/>
          </a:p>
          <a:p>
            <a:pPr marL="0" lvl="0" indent="0" algn="ctr" rtl="0">
              <a:lnSpc>
                <a:spcPct val="90000"/>
              </a:lnSpc>
              <a:spcBef>
                <a:spcPts val="1000"/>
              </a:spcBef>
              <a:spcAft>
                <a:spcPts val="0"/>
              </a:spcAft>
              <a:buClr>
                <a:schemeClr val="dk1"/>
              </a:buClr>
              <a:buSzPts val="2000"/>
              <a:buNone/>
            </a:pPr>
            <a:r>
              <a:rPr lang="en-US" sz="2000"/>
              <a:t>U.S. Department of Energy</a:t>
            </a:r>
            <a:endParaRPr/>
          </a:p>
          <a:p>
            <a:pPr marL="0" lvl="0" indent="0" algn="ctr" rtl="0">
              <a:lnSpc>
                <a:spcPct val="90000"/>
              </a:lnSpc>
              <a:spcBef>
                <a:spcPts val="1000"/>
              </a:spcBef>
              <a:spcAft>
                <a:spcPts val="0"/>
              </a:spcAft>
              <a:buClr>
                <a:schemeClr val="dk1"/>
              </a:buClr>
              <a:buSzPts val="2000"/>
              <a:buNone/>
            </a:pPr>
            <a:r>
              <a:rPr lang="en-US" sz="2000"/>
              <a:t>Office of Legacy Management</a:t>
            </a:r>
            <a:endParaRPr/>
          </a:p>
          <a:p>
            <a:pPr marL="0" lvl="0" indent="0" algn="ctr" rtl="0">
              <a:lnSpc>
                <a:spcPct val="90000"/>
              </a:lnSpc>
              <a:spcBef>
                <a:spcPts val="1000"/>
              </a:spcBef>
              <a:spcAft>
                <a:spcPts val="0"/>
              </a:spcAft>
              <a:buClr>
                <a:schemeClr val="dk1"/>
              </a:buClr>
              <a:buSzPts val="2000"/>
              <a:buNone/>
            </a:pPr>
            <a:r>
              <a:rPr lang="en-US" sz="2000"/>
              <a:t>Grand Junction, Colorado </a:t>
            </a:r>
            <a:endParaRPr sz="2000"/>
          </a:p>
          <a:p>
            <a:pPr marL="0" lvl="0" indent="0" algn="ctr" rtl="0">
              <a:lnSpc>
                <a:spcPct val="90000"/>
              </a:lnSpc>
              <a:spcBef>
                <a:spcPts val="1000"/>
              </a:spcBef>
              <a:spcAft>
                <a:spcPts val="0"/>
              </a:spcAft>
              <a:buClr>
                <a:schemeClr val="dk1"/>
              </a:buClr>
              <a:buSzPts val="2000"/>
              <a:buNone/>
            </a:pPr>
            <a:r>
              <a:rPr lang="en-US" sz="2000"/>
              <a:t>University of Arizona, NASA Space Grant Symposium </a:t>
            </a:r>
            <a:endParaRPr sz="2000"/>
          </a:p>
          <a:p>
            <a:pPr marL="0" lvl="0" indent="0" algn="ctr" rtl="0">
              <a:lnSpc>
                <a:spcPct val="90000"/>
              </a:lnSpc>
              <a:spcBef>
                <a:spcPts val="1000"/>
              </a:spcBef>
              <a:spcAft>
                <a:spcPts val="0"/>
              </a:spcAft>
              <a:buClr>
                <a:schemeClr val="dk1"/>
              </a:buClr>
              <a:buSzPts val="2000"/>
              <a:buNone/>
            </a:pPr>
            <a:r>
              <a:rPr lang="en-US" sz="2000"/>
              <a:t>April 20, 2024</a:t>
            </a:r>
            <a:endParaRPr sz="2000"/>
          </a:p>
        </p:txBody>
      </p:sp>
      <p:sp>
        <p:nvSpPr>
          <p:cNvPr id="72" name="Google Shape;72;p1"/>
          <p:cNvSpPr txBox="1">
            <a:spLocks noGrp="1"/>
          </p:cNvSpPr>
          <p:nvPr>
            <p:ph type="sldNum" idx="12"/>
          </p:nvPr>
        </p:nvSpPr>
        <p:spPr>
          <a:xfrm>
            <a:off x="10047515" y="6393674"/>
            <a:ext cx="2129444"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6"/>
          <p:cNvSpPr txBox="1">
            <a:spLocks noGrp="1"/>
          </p:cNvSpPr>
          <p:nvPr>
            <p:ph type="body" idx="1"/>
          </p:nvPr>
        </p:nvSpPr>
        <p:spPr>
          <a:xfrm>
            <a:off x="838200" y="433183"/>
            <a:ext cx="10150231" cy="400050"/>
          </a:xfrm>
          <a:prstGeom prst="rect">
            <a:avLst/>
          </a:prstGeom>
          <a:noFill/>
          <a:ln>
            <a:noFill/>
          </a:ln>
        </p:spPr>
        <p:txBody>
          <a:bodyPr spcFirstLastPara="1" wrap="square" lIns="91425" tIns="0" rIns="91425" bIns="45700" anchor="ctr" anchorCtr="0">
            <a:noAutofit/>
          </a:bodyPr>
          <a:lstStyle/>
          <a:p>
            <a:pPr marL="0" lvl="0" indent="0" algn="l" rtl="0">
              <a:lnSpc>
                <a:spcPct val="90000"/>
              </a:lnSpc>
              <a:spcBef>
                <a:spcPts val="0"/>
              </a:spcBef>
              <a:spcAft>
                <a:spcPts val="0"/>
              </a:spcAft>
              <a:buClr>
                <a:srgbClr val="004990"/>
              </a:buClr>
              <a:buSzPts val="2400"/>
              <a:buNone/>
            </a:pPr>
            <a:r>
              <a:rPr lang="en-US"/>
              <a:t>How does it connect? </a:t>
            </a:r>
            <a:endParaRPr/>
          </a:p>
        </p:txBody>
      </p:sp>
      <p:sp>
        <p:nvSpPr>
          <p:cNvPr id="163" name="Google Shape;163;p16"/>
          <p:cNvSpPr txBox="1">
            <a:spLocks noGrp="1"/>
          </p:cNvSpPr>
          <p:nvPr>
            <p:ph type="title"/>
          </p:nvPr>
        </p:nvSpPr>
        <p:spPr>
          <a:xfrm>
            <a:off x="838200" y="838334"/>
            <a:ext cx="10150231" cy="90253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Arial"/>
              <a:buNone/>
            </a:pPr>
            <a:r>
              <a:rPr lang="en-US" sz="3200"/>
              <a:t>Future Career: Organic Clothing </a:t>
            </a:r>
            <a:endParaRPr/>
          </a:p>
        </p:txBody>
      </p:sp>
      <p:pic>
        <p:nvPicPr>
          <p:cNvPr id="164" name="Google Shape;164;p16" descr="A picture containing indoor, wall, several&#10;&#10;Description automatically generated"/>
          <p:cNvPicPr preferRelativeResize="0">
            <a:picLocks noGrp="1"/>
          </p:cNvPicPr>
          <p:nvPr>
            <p:ph type="body" idx="2"/>
          </p:nvPr>
        </p:nvPicPr>
        <p:blipFill rotWithShape="1">
          <a:blip r:embed="rId3">
            <a:alphaModFix/>
          </a:blip>
          <a:srcRect/>
          <a:stretch/>
        </p:blipFill>
        <p:spPr>
          <a:xfrm>
            <a:off x="6684886" y="4039228"/>
            <a:ext cx="3758358" cy="2510981"/>
          </a:xfrm>
          <a:prstGeom prst="rect">
            <a:avLst/>
          </a:prstGeom>
          <a:noFill/>
          <a:ln w="9525" cap="flat" cmpd="sng">
            <a:solidFill>
              <a:schemeClr val="dk1"/>
            </a:solidFill>
            <a:prstDash val="solid"/>
            <a:round/>
            <a:headEnd type="none" w="sm" len="sm"/>
            <a:tailEnd type="none" w="sm" len="sm"/>
          </a:ln>
        </p:spPr>
      </p:pic>
      <p:sp>
        <p:nvSpPr>
          <p:cNvPr id="165" name="Google Shape;165;p16"/>
          <p:cNvSpPr txBox="1">
            <a:spLocks noGrp="1"/>
          </p:cNvSpPr>
          <p:nvPr>
            <p:ph type="sldNum" idx="12"/>
          </p:nvPr>
        </p:nvSpPr>
        <p:spPr>
          <a:xfrm>
            <a:off x="10047515" y="6393674"/>
            <a:ext cx="2129444"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a:t>
            </a:fld>
            <a:endParaRPr/>
          </a:p>
        </p:txBody>
      </p:sp>
      <p:sp>
        <p:nvSpPr>
          <p:cNvPr id="166" name="Google Shape;166;p16"/>
          <p:cNvSpPr txBox="1"/>
          <p:nvPr/>
        </p:nvSpPr>
        <p:spPr>
          <a:xfrm>
            <a:off x="685654" y="1760917"/>
            <a:ext cx="10455326" cy="378052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2200"/>
              <a:buFont typeface="Noto Sans Symbols"/>
              <a:buChar char="▪"/>
            </a:pPr>
            <a:r>
              <a:rPr lang="en-US" sz="2200" b="0" i="0" u="none" strike="noStrike" cap="none">
                <a:solidFill>
                  <a:schemeClr val="dk1"/>
                </a:solidFill>
                <a:latin typeface="Arial"/>
                <a:ea typeface="Arial"/>
                <a:cs typeface="Arial"/>
                <a:sym typeface="Arial"/>
              </a:rPr>
              <a:t>Cotton growth requires plant height monitoring, daily monitoring, and understanding of plant development</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1000"/>
              </a:spcBef>
              <a:spcAft>
                <a:spcPts val="0"/>
              </a:spcAft>
              <a:buClr>
                <a:schemeClr val="dk1"/>
              </a:buClr>
              <a:buSzPts val="2200"/>
              <a:buFont typeface="Noto Sans Symbols"/>
              <a:buChar char="▪"/>
            </a:pPr>
            <a:r>
              <a:rPr lang="en-US" sz="2200" b="0" i="0" u="none" strike="noStrike" cap="none">
                <a:solidFill>
                  <a:schemeClr val="dk1"/>
                </a:solidFill>
                <a:latin typeface="Arial"/>
                <a:ea typeface="Arial"/>
                <a:cs typeface="Arial"/>
                <a:sym typeface="Arial"/>
              </a:rPr>
              <a:t>Organic Cotton </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1000"/>
              </a:spcBef>
              <a:spcAft>
                <a:spcPts val="0"/>
              </a:spcAft>
              <a:buClr>
                <a:schemeClr val="dk1"/>
              </a:buClr>
              <a:buSzPts val="2200"/>
              <a:buFont typeface="Arial"/>
              <a:buChar char="•"/>
            </a:pPr>
            <a:r>
              <a:rPr lang="en-US" sz="2200" b="0" i="0" u="none" strike="noStrike" cap="none">
                <a:solidFill>
                  <a:schemeClr val="dk1"/>
                </a:solidFill>
                <a:latin typeface="Arial"/>
                <a:ea typeface="Arial"/>
                <a:cs typeface="Arial"/>
                <a:sym typeface="Arial"/>
              </a:rPr>
              <a:t>Grown without the use of GMO seeds and synthetic pest deterrents </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1000"/>
              </a:spcBef>
              <a:spcAft>
                <a:spcPts val="0"/>
              </a:spcAft>
              <a:buClr>
                <a:schemeClr val="dk1"/>
              </a:buClr>
              <a:buSzPts val="2200"/>
              <a:buFont typeface="Arial"/>
              <a:buChar char="•"/>
            </a:pPr>
            <a:r>
              <a:rPr lang="en-US" sz="2200" b="0" i="0" u="none" strike="noStrike" cap="none">
                <a:solidFill>
                  <a:schemeClr val="dk1"/>
                </a:solidFill>
                <a:latin typeface="Arial"/>
                <a:ea typeface="Arial"/>
                <a:cs typeface="Arial"/>
                <a:sym typeface="Arial"/>
              </a:rPr>
              <a:t>Must be grown on land free of prohibited substances for three years </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1000"/>
              </a:spcBef>
              <a:spcAft>
                <a:spcPts val="0"/>
              </a:spcAft>
              <a:buClr>
                <a:schemeClr val="dk1"/>
              </a:buClr>
              <a:buSzPts val="2200"/>
              <a:buFont typeface="Arial"/>
              <a:buChar char="•"/>
            </a:pPr>
            <a:r>
              <a:rPr lang="en-US" sz="2200" b="0" i="0" u="none" strike="noStrike" cap="none">
                <a:solidFill>
                  <a:schemeClr val="dk1"/>
                </a:solidFill>
                <a:latin typeface="Arial"/>
                <a:ea typeface="Arial"/>
                <a:cs typeface="Arial"/>
                <a:sym typeface="Arial"/>
              </a:rPr>
              <a:t>Certified by the USDA</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1000"/>
              </a:spcBef>
              <a:spcAft>
                <a:spcPts val="0"/>
              </a:spcAft>
              <a:buClr>
                <a:schemeClr val="dk1"/>
              </a:buClr>
              <a:buSzPts val="2200"/>
              <a:buFont typeface="Noto Sans Symbols"/>
              <a:buChar char="▪"/>
            </a:pPr>
            <a:r>
              <a:rPr lang="en-US" sz="2200" b="0" i="0" u="none" strike="noStrike" cap="none">
                <a:solidFill>
                  <a:schemeClr val="dk1"/>
                </a:solidFill>
                <a:latin typeface="Arial"/>
                <a:ea typeface="Arial"/>
                <a:cs typeface="Arial"/>
                <a:sym typeface="Arial"/>
              </a:rPr>
              <a:t>The methods we used vary for </a:t>
            </a:r>
            <a:br>
              <a:rPr lang="en-US" sz="2200" b="0" i="0" u="none" strike="noStrike" cap="none">
                <a:solidFill>
                  <a:schemeClr val="dk1"/>
                </a:solidFill>
                <a:latin typeface="Arial"/>
                <a:ea typeface="Arial"/>
                <a:cs typeface="Arial"/>
                <a:sym typeface="Arial"/>
              </a:rPr>
            </a:br>
            <a:r>
              <a:rPr lang="en-US" sz="2200" b="0" i="0" u="none" strike="noStrike" cap="none">
                <a:solidFill>
                  <a:schemeClr val="dk1"/>
                </a:solidFill>
                <a:latin typeface="Arial"/>
                <a:ea typeface="Arial"/>
                <a:cs typeface="Arial"/>
                <a:sym typeface="Arial"/>
              </a:rPr>
              <a:t>cotton monitoring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Arial"/>
              <a:ea typeface="Arial"/>
              <a:cs typeface="Arial"/>
              <a:sym typeface="Arial"/>
            </a:endParaRPr>
          </a:p>
        </p:txBody>
      </p:sp>
      <p:sp>
        <p:nvSpPr>
          <p:cNvPr id="167" name="Google Shape;167;p16"/>
          <p:cNvSpPr txBox="1"/>
          <p:nvPr/>
        </p:nvSpPr>
        <p:spPr>
          <a:xfrm>
            <a:off x="685654" y="6020145"/>
            <a:ext cx="5848200" cy="90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Georgia"/>
                <a:ea typeface="Georgia"/>
                <a:cs typeface="Georgia"/>
                <a:sym typeface="Georgia"/>
              </a:rPr>
              <a:t>Reference: </a:t>
            </a:r>
            <a:r>
              <a:rPr lang="en-US" sz="1050" b="0" i="1" u="none" strike="noStrike" cap="none">
                <a:solidFill>
                  <a:schemeClr val="dk1"/>
                </a:solidFill>
                <a:latin typeface="Times New Roman"/>
                <a:ea typeface="Times New Roman"/>
                <a:cs typeface="Times New Roman"/>
                <a:sym typeface="Times New Roman"/>
              </a:rPr>
              <a:t>Comparing Conventional &amp; Organic Cotton Production</a:t>
            </a:r>
            <a:r>
              <a:rPr lang="en-US" sz="1050" b="0" i="0" u="none" strike="noStrike" cap="none">
                <a:solidFill>
                  <a:schemeClr val="dk1"/>
                </a:solidFill>
                <a:latin typeface="Times New Roman"/>
                <a:ea typeface="Times New Roman"/>
                <a:cs typeface="Times New Roman"/>
                <a:sym typeface="Times New Roman"/>
              </a:rPr>
              <a:t>. (2020). Cotton Today. Retrieved July 31, 2023, from https://cottontoday.cottoninc.com/wp-content/uploads/2022/07/Cotton-Incorporated-Fact-Sheet-ConventionalOrganic_Final-Approved_06.25.20.pdf</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Georgia"/>
              <a:ea typeface="Georgia"/>
              <a:cs typeface="Georgia"/>
              <a:sym typeface="Georgi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9"/>
          <p:cNvSpPr txBox="1">
            <a:spLocks noGrp="1"/>
          </p:cNvSpPr>
          <p:nvPr>
            <p:ph type="title"/>
          </p:nvPr>
        </p:nvSpPr>
        <p:spPr>
          <a:xfrm>
            <a:off x="838200" y="433524"/>
            <a:ext cx="10150231" cy="95659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Arial"/>
              <a:buNone/>
            </a:pPr>
            <a:r>
              <a:rPr lang="en-US"/>
              <a:t>Conclusion</a:t>
            </a:r>
            <a:endParaRPr/>
          </a:p>
        </p:txBody>
      </p:sp>
      <p:sp>
        <p:nvSpPr>
          <p:cNvPr id="174" name="Google Shape;174;p19"/>
          <p:cNvSpPr txBox="1">
            <a:spLocks noGrp="1"/>
          </p:cNvSpPr>
          <p:nvPr>
            <p:ph type="body" idx="1"/>
          </p:nvPr>
        </p:nvSpPr>
        <p:spPr>
          <a:xfrm>
            <a:off x="838200" y="1390118"/>
            <a:ext cx="10304929" cy="4804097"/>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200"/>
              <a:buChar char="▪"/>
            </a:pPr>
            <a:r>
              <a:rPr lang="en-US"/>
              <a:t>Gained knowledge of DOE disposal cells and the impacts of vegetation on </a:t>
            </a:r>
            <a:br>
              <a:rPr lang="en-US"/>
            </a:br>
            <a:r>
              <a:rPr lang="en-US"/>
              <a:t>the cells </a:t>
            </a:r>
            <a:endParaRPr/>
          </a:p>
          <a:p>
            <a:pPr marL="228600" lvl="0" indent="-228600" algn="l" rtl="0">
              <a:lnSpc>
                <a:spcPct val="90000"/>
              </a:lnSpc>
              <a:spcBef>
                <a:spcPts val="1000"/>
              </a:spcBef>
              <a:spcAft>
                <a:spcPts val="0"/>
              </a:spcAft>
              <a:buClr>
                <a:schemeClr val="dk1"/>
              </a:buClr>
              <a:buSzPts val="2200"/>
              <a:buChar char="▪"/>
            </a:pPr>
            <a:r>
              <a:rPr lang="en-US"/>
              <a:t>Gained knowledge of evapotranspiration, hydraulic conductivity, and percolation</a:t>
            </a:r>
            <a:endParaRPr/>
          </a:p>
          <a:p>
            <a:pPr marL="228600" lvl="0" indent="-228600" algn="l" rtl="0">
              <a:lnSpc>
                <a:spcPct val="90000"/>
              </a:lnSpc>
              <a:spcBef>
                <a:spcPts val="1000"/>
              </a:spcBef>
              <a:spcAft>
                <a:spcPts val="0"/>
              </a:spcAft>
              <a:buClr>
                <a:schemeClr val="dk1"/>
              </a:buClr>
              <a:buSzPts val="2200"/>
              <a:buChar char="▪"/>
            </a:pPr>
            <a:r>
              <a:rPr lang="en-US"/>
              <a:t>Found connections between the vegetation-monitoring methods of a disposal cell and cotton-crop vegetation monitoring </a:t>
            </a:r>
            <a:endParaRPr/>
          </a:p>
          <a:p>
            <a:pPr marL="228600" lvl="0" indent="-88900" algn="l" rtl="0">
              <a:lnSpc>
                <a:spcPct val="90000"/>
              </a:lnSpc>
              <a:spcBef>
                <a:spcPts val="1000"/>
              </a:spcBef>
              <a:spcAft>
                <a:spcPts val="0"/>
              </a:spcAft>
              <a:buClr>
                <a:schemeClr val="dk1"/>
              </a:buClr>
              <a:buSzPts val="2200"/>
              <a:buNone/>
            </a:pPr>
            <a:endParaRPr/>
          </a:p>
        </p:txBody>
      </p:sp>
      <p:sp>
        <p:nvSpPr>
          <p:cNvPr id="175" name="Google Shape;175;p19"/>
          <p:cNvSpPr txBox="1">
            <a:spLocks noGrp="1"/>
          </p:cNvSpPr>
          <p:nvPr>
            <p:ph type="sldNum" idx="12"/>
          </p:nvPr>
        </p:nvSpPr>
        <p:spPr>
          <a:xfrm>
            <a:off x="10047515" y="6393674"/>
            <a:ext cx="2129444"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a:t>
            </a:fld>
            <a:endParaRPr/>
          </a:p>
        </p:txBody>
      </p:sp>
      <p:pic>
        <p:nvPicPr>
          <p:cNvPr id="176" name="Google Shape;176;p19"/>
          <p:cNvPicPr preferRelativeResize="0"/>
          <p:nvPr/>
        </p:nvPicPr>
        <p:blipFill rotWithShape="1">
          <a:blip r:embed="rId3">
            <a:alphaModFix/>
          </a:blip>
          <a:srcRect/>
          <a:stretch/>
        </p:blipFill>
        <p:spPr>
          <a:xfrm>
            <a:off x="2749738" y="3792166"/>
            <a:ext cx="3526010" cy="2301369"/>
          </a:xfrm>
          <a:prstGeom prst="rect">
            <a:avLst/>
          </a:prstGeom>
          <a:noFill/>
          <a:ln w="9525" cap="flat" cmpd="sng">
            <a:solidFill>
              <a:schemeClr val="dk1"/>
            </a:solidFill>
            <a:prstDash val="solid"/>
            <a:round/>
            <a:headEnd type="none" w="sm" len="sm"/>
            <a:tailEnd type="none" w="sm" len="sm"/>
          </a:ln>
        </p:spPr>
      </p:pic>
      <p:pic>
        <p:nvPicPr>
          <p:cNvPr id="177" name="Google Shape;177;p19"/>
          <p:cNvPicPr preferRelativeResize="0"/>
          <p:nvPr/>
        </p:nvPicPr>
        <p:blipFill rotWithShape="1">
          <a:blip r:embed="rId4">
            <a:alphaModFix/>
          </a:blip>
          <a:srcRect/>
          <a:stretch/>
        </p:blipFill>
        <p:spPr>
          <a:xfrm>
            <a:off x="6922094" y="3792166"/>
            <a:ext cx="3526012" cy="2301369"/>
          </a:xfrm>
          <a:prstGeom prst="rect">
            <a:avLst/>
          </a:prstGeom>
          <a:noFill/>
          <a:ln w="9525" cap="flat" cmpd="sng">
            <a:solidFill>
              <a:schemeClr val="dk1"/>
            </a:solidFill>
            <a:prstDash val="solid"/>
            <a:round/>
            <a:headEnd type="none" w="sm" len="sm"/>
            <a:tailEnd type="none" w="sm" len="sm"/>
          </a:ln>
        </p:spPr>
      </p:pic>
      <p:sp>
        <p:nvSpPr>
          <p:cNvPr id="178" name="Google Shape;178;p19"/>
          <p:cNvSpPr txBox="1"/>
          <p:nvPr/>
        </p:nvSpPr>
        <p:spPr>
          <a:xfrm>
            <a:off x="2516418" y="6132087"/>
            <a:ext cx="3992628"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Georgia"/>
                <a:ea typeface="Georgia"/>
                <a:cs typeface="Georgia"/>
                <a:sym typeface="Georgia"/>
              </a:rPr>
              <a:t>Parrish, Elyssa Baker, and KennaLee Rowley at the LM office at Grand Junction</a:t>
            </a:r>
            <a:endParaRPr sz="1400" b="0" i="0" u="none" strike="noStrike" cap="none">
              <a:solidFill>
                <a:srgbClr val="000000"/>
              </a:solidFill>
              <a:latin typeface="Arial"/>
              <a:ea typeface="Arial"/>
              <a:cs typeface="Arial"/>
              <a:sym typeface="Arial"/>
            </a:endParaRPr>
          </a:p>
        </p:txBody>
      </p:sp>
      <p:sp>
        <p:nvSpPr>
          <p:cNvPr id="179" name="Google Shape;179;p19"/>
          <p:cNvSpPr txBox="1"/>
          <p:nvPr/>
        </p:nvSpPr>
        <p:spPr>
          <a:xfrm>
            <a:off x="7101833" y="6132088"/>
            <a:ext cx="3166534"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Georgia"/>
                <a:ea typeface="Georgia"/>
                <a:cs typeface="Georgia"/>
                <a:sym typeface="Georgia"/>
              </a:rPr>
              <a:t>Parrish and Sonya Daly at the Bronco site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2"/>
          <p:cNvSpPr txBox="1">
            <a:spLocks noGrp="1"/>
          </p:cNvSpPr>
          <p:nvPr>
            <p:ph type="ctrTitle"/>
          </p:nvPr>
        </p:nvSpPr>
        <p:spPr>
          <a:xfrm>
            <a:off x="1524000" y="1128585"/>
            <a:ext cx="9144000" cy="2387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Arial"/>
              <a:buNone/>
            </a:pPr>
            <a:r>
              <a:rPr lang="en-US"/>
              <a:t>Thank You!</a:t>
            </a:r>
            <a:endParaRPr/>
          </a:p>
        </p:txBody>
      </p:sp>
      <p:sp>
        <p:nvSpPr>
          <p:cNvPr id="185" name="Google Shape;185;p22"/>
          <p:cNvSpPr txBox="1">
            <a:spLocks noGrp="1"/>
          </p:cNvSpPr>
          <p:nvPr>
            <p:ph type="subTitle" idx="1"/>
          </p:nvPr>
        </p:nvSpPr>
        <p:spPr>
          <a:xfrm>
            <a:off x="1524000" y="2676381"/>
            <a:ext cx="9144000" cy="150523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a:latin typeface="Arial"/>
                <a:ea typeface="Arial"/>
                <a:cs typeface="Arial"/>
                <a:sym typeface="Arial"/>
              </a:rPr>
              <a:t>I’d like to acknowledge: Pre-College University (Mentorship for Environmental Scholars), Angelita Denny, David Holbrook, Ray Johnson, Mike Morse, &amp; Mary Young </a:t>
            </a:r>
            <a:endParaRPr>
              <a:latin typeface="Arial"/>
              <a:ea typeface="Arial"/>
              <a:cs typeface="Arial"/>
              <a:sym typeface="Arial"/>
            </a:endParaRPr>
          </a:p>
          <a:p>
            <a:pPr marL="0" lvl="0" indent="0" algn="ctr" rtl="0">
              <a:lnSpc>
                <a:spcPct val="90000"/>
              </a:lnSpc>
              <a:spcBef>
                <a:spcPts val="0"/>
              </a:spcBef>
              <a:spcAft>
                <a:spcPts val="0"/>
              </a:spcAft>
              <a:buClr>
                <a:schemeClr val="lt1"/>
              </a:buClr>
              <a:buSzPts val="2200"/>
              <a:buNone/>
            </a:pPr>
            <a:endParaRPr sz="2200">
              <a:latin typeface="Arial"/>
              <a:ea typeface="Arial"/>
              <a:cs typeface="Arial"/>
              <a:sym typeface="Arial"/>
            </a:endParaRPr>
          </a:p>
        </p:txBody>
      </p:sp>
      <p:sp>
        <p:nvSpPr>
          <p:cNvPr id="186" name="Google Shape;186;p22"/>
          <p:cNvSpPr txBox="1">
            <a:spLocks noGrp="1"/>
          </p:cNvSpPr>
          <p:nvPr>
            <p:ph type="sldNum" idx="12"/>
          </p:nvPr>
        </p:nvSpPr>
        <p:spPr>
          <a:xfrm>
            <a:off x="10047515" y="6393676"/>
            <a:ext cx="2129444"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200"/>
              <a:t>12</a:t>
            </a:fld>
            <a:endParaRPr sz="1200"/>
          </a:p>
        </p:txBody>
      </p:sp>
      <p:pic>
        <p:nvPicPr>
          <p:cNvPr id="187" name="Google Shape;187;p22" descr="3D black question marks with one yellow question mark"/>
          <p:cNvPicPr preferRelativeResize="0"/>
          <p:nvPr/>
        </p:nvPicPr>
        <p:blipFill rotWithShape="1">
          <a:blip r:embed="rId3">
            <a:alphaModFix/>
          </a:blip>
          <a:srcRect/>
          <a:stretch/>
        </p:blipFill>
        <p:spPr>
          <a:xfrm>
            <a:off x="3185800" y="3848300"/>
            <a:ext cx="6379298" cy="22667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2"/>
          <p:cNvSpPr txBox="1">
            <a:spLocks noGrp="1"/>
          </p:cNvSpPr>
          <p:nvPr>
            <p:ph type="title"/>
          </p:nvPr>
        </p:nvSpPr>
        <p:spPr>
          <a:xfrm>
            <a:off x="838200" y="433524"/>
            <a:ext cx="10150231" cy="95659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Arial"/>
              <a:buNone/>
            </a:pPr>
            <a:r>
              <a:rPr lang="en-US"/>
              <a:t>Outline</a:t>
            </a:r>
            <a:endParaRPr/>
          </a:p>
        </p:txBody>
      </p:sp>
      <p:sp>
        <p:nvSpPr>
          <p:cNvPr id="79" name="Google Shape;79;p2"/>
          <p:cNvSpPr txBox="1">
            <a:spLocks noGrp="1"/>
          </p:cNvSpPr>
          <p:nvPr>
            <p:ph type="body" idx="1"/>
          </p:nvPr>
        </p:nvSpPr>
        <p:spPr>
          <a:xfrm>
            <a:off x="838200" y="1390118"/>
            <a:ext cx="10150231" cy="4804097"/>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200"/>
              <a:buChar char="▪"/>
            </a:pPr>
            <a:r>
              <a:rPr lang="en-US"/>
              <a:t>Introduction </a:t>
            </a:r>
            <a:endParaRPr/>
          </a:p>
          <a:p>
            <a:pPr marL="228600" lvl="0" indent="-228600" algn="l" rtl="0">
              <a:lnSpc>
                <a:spcPct val="90000"/>
              </a:lnSpc>
              <a:spcBef>
                <a:spcPts val="1000"/>
              </a:spcBef>
              <a:spcAft>
                <a:spcPts val="0"/>
              </a:spcAft>
              <a:buClr>
                <a:schemeClr val="dk1"/>
              </a:buClr>
              <a:buSzPts val="2200"/>
              <a:buChar char="▪"/>
            </a:pPr>
            <a:r>
              <a:rPr lang="en-US"/>
              <a:t>Project Introduction</a:t>
            </a:r>
            <a:endParaRPr/>
          </a:p>
          <a:p>
            <a:pPr marL="228600" lvl="0" indent="-228600" algn="l" rtl="0">
              <a:lnSpc>
                <a:spcPct val="90000"/>
              </a:lnSpc>
              <a:spcBef>
                <a:spcPts val="1000"/>
              </a:spcBef>
              <a:spcAft>
                <a:spcPts val="0"/>
              </a:spcAft>
              <a:buClr>
                <a:schemeClr val="dk1"/>
              </a:buClr>
              <a:buSzPts val="2200"/>
              <a:buChar char="▪"/>
            </a:pPr>
            <a:r>
              <a:rPr lang="en-US"/>
              <a:t>Methods</a:t>
            </a:r>
            <a:endParaRPr/>
          </a:p>
          <a:p>
            <a:pPr marL="228600" lvl="0" indent="-228600" algn="l" rtl="0">
              <a:lnSpc>
                <a:spcPct val="90000"/>
              </a:lnSpc>
              <a:spcBef>
                <a:spcPts val="1000"/>
              </a:spcBef>
              <a:spcAft>
                <a:spcPts val="0"/>
              </a:spcAft>
              <a:buClr>
                <a:schemeClr val="dk1"/>
              </a:buClr>
              <a:buSzPts val="2200"/>
              <a:buChar char="▪"/>
            </a:pPr>
            <a:r>
              <a:rPr lang="en-US"/>
              <a:t>Connection to Career</a:t>
            </a:r>
            <a:endParaRPr/>
          </a:p>
          <a:p>
            <a:pPr marL="228600" lvl="0" indent="-228600" algn="l" rtl="0">
              <a:lnSpc>
                <a:spcPct val="90000"/>
              </a:lnSpc>
              <a:spcBef>
                <a:spcPts val="1000"/>
              </a:spcBef>
              <a:spcAft>
                <a:spcPts val="0"/>
              </a:spcAft>
              <a:buClr>
                <a:schemeClr val="dk1"/>
              </a:buClr>
              <a:buSzPts val="2200"/>
              <a:buChar char="▪"/>
            </a:pPr>
            <a:r>
              <a:rPr lang="en-US"/>
              <a:t>Conclusion </a:t>
            </a:r>
            <a:endParaRPr/>
          </a:p>
          <a:p>
            <a:pPr marL="0" lvl="0" indent="0" algn="l" rtl="0">
              <a:lnSpc>
                <a:spcPct val="90000"/>
              </a:lnSpc>
              <a:spcBef>
                <a:spcPts val="1000"/>
              </a:spcBef>
              <a:spcAft>
                <a:spcPts val="0"/>
              </a:spcAft>
              <a:buSzPts val="2200"/>
              <a:buNone/>
            </a:pPr>
            <a:endParaRPr/>
          </a:p>
          <a:p>
            <a:pPr marL="685800" lvl="1" indent="-101600" algn="l" rtl="0">
              <a:lnSpc>
                <a:spcPct val="90000"/>
              </a:lnSpc>
              <a:spcBef>
                <a:spcPts val="500"/>
              </a:spcBef>
              <a:spcAft>
                <a:spcPts val="0"/>
              </a:spcAft>
              <a:buClr>
                <a:schemeClr val="dk1"/>
              </a:buClr>
              <a:buSzPts val="2000"/>
              <a:buNone/>
            </a:pPr>
            <a:endParaRPr/>
          </a:p>
          <a:p>
            <a:pPr marL="228600" lvl="0" indent="-88900" algn="l" rtl="0">
              <a:lnSpc>
                <a:spcPct val="90000"/>
              </a:lnSpc>
              <a:spcBef>
                <a:spcPts val="1000"/>
              </a:spcBef>
              <a:spcAft>
                <a:spcPts val="0"/>
              </a:spcAft>
              <a:buClr>
                <a:schemeClr val="dk1"/>
              </a:buClr>
              <a:buSzPts val="2200"/>
              <a:buNone/>
            </a:pPr>
            <a:endParaRPr/>
          </a:p>
          <a:p>
            <a:pPr marL="228600" lvl="0" indent="-88900" algn="l" rtl="0">
              <a:lnSpc>
                <a:spcPct val="90000"/>
              </a:lnSpc>
              <a:spcBef>
                <a:spcPts val="1000"/>
              </a:spcBef>
              <a:spcAft>
                <a:spcPts val="0"/>
              </a:spcAft>
              <a:buClr>
                <a:schemeClr val="dk1"/>
              </a:buClr>
              <a:buSzPts val="2200"/>
              <a:buNone/>
            </a:pPr>
            <a:endParaRPr/>
          </a:p>
          <a:p>
            <a:pPr marL="228600" lvl="0" indent="-88900" algn="l" rtl="0">
              <a:lnSpc>
                <a:spcPct val="90000"/>
              </a:lnSpc>
              <a:spcBef>
                <a:spcPts val="1000"/>
              </a:spcBef>
              <a:spcAft>
                <a:spcPts val="0"/>
              </a:spcAft>
              <a:buClr>
                <a:schemeClr val="dk1"/>
              </a:buClr>
              <a:buSzPts val="2200"/>
              <a:buNone/>
            </a:pPr>
            <a:endParaRPr/>
          </a:p>
        </p:txBody>
      </p:sp>
      <p:sp>
        <p:nvSpPr>
          <p:cNvPr id="80" name="Google Shape;80;p2"/>
          <p:cNvSpPr txBox="1">
            <a:spLocks noGrp="1"/>
          </p:cNvSpPr>
          <p:nvPr>
            <p:ph type="sldNum" idx="12"/>
          </p:nvPr>
        </p:nvSpPr>
        <p:spPr>
          <a:xfrm>
            <a:off x="10047515" y="6393674"/>
            <a:ext cx="2129444"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a:t>
            </a:fld>
            <a:endParaRPr/>
          </a:p>
        </p:txBody>
      </p:sp>
      <p:pic>
        <p:nvPicPr>
          <p:cNvPr id="81" name="Google Shape;81;p2" descr="Business handshake"/>
          <p:cNvPicPr preferRelativeResize="0"/>
          <p:nvPr/>
        </p:nvPicPr>
        <p:blipFill rotWithShape="1">
          <a:blip r:embed="rId3">
            <a:alphaModFix/>
          </a:blip>
          <a:srcRect/>
          <a:stretch/>
        </p:blipFill>
        <p:spPr>
          <a:xfrm>
            <a:off x="1271666" y="4489109"/>
            <a:ext cx="2211830" cy="1474197"/>
          </a:xfrm>
          <a:prstGeom prst="rect">
            <a:avLst/>
          </a:prstGeom>
          <a:noFill/>
          <a:ln w="9525" cap="flat" cmpd="sng">
            <a:solidFill>
              <a:schemeClr val="dk1"/>
            </a:solidFill>
            <a:prstDash val="solid"/>
            <a:round/>
            <a:headEnd type="none" w="sm" len="sm"/>
            <a:tailEnd type="none" w="sm" len="sm"/>
          </a:ln>
        </p:spPr>
      </p:pic>
      <p:pic>
        <p:nvPicPr>
          <p:cNvPr id="82" name="Google Shape;82;p2" descr="Bulrush in the sunlight"/>
          <p:cNvPicPr preferRelativeResize="0"/>
          <p:nvPr/>
        </p:nvPicPr>
        <p:blipFill rotWithShape="1">
          <a:blip r:embed="rId4">
            <a:alphaModFix/>
          </a:blip>
          <a:srcRect/>
          <a:stretch/>
        </p:blipFill>
        <p:spPr>
          <a:xfrm>
            <a:off x="4807399" y="4489108"/>
            <a:ext cx="2211832" cy="1474195"/>
          </a:xfrm>
          <a:prstGeom prst="rect">
            <a:avLst/>
          </a:prstGeom>
          <a:noFill/>
          <a:ln w="9525" cap="flat" cmpd="sng">
            <a:solidFill>
              <a:schemeClr val="dk1"/>
            </a:solidFill>
            <a:prstDash val="solid"/>
            <a:round/>
            <a:headEnd type="none" w="sm" len="sm"/>
            <a:tailEnd type="none" w="sm" len="sm"/>
          </a:ln>
        </p:spPr>
      </p:pic>
      <p:pic>
        <p:nvPicPr>
          <p:cNvPr id="83" name="Google Shape;83;p2" descr="Text&#10;&#10;Description automatically generated with medium confidence"/>
          <p:cNvPicPr preferRelativeResize="0"/>
          <p:nvPr/>
        </p:nvPicPr>
        <p:blipFill rotWithShape="1">
          <a:blip r:embed="rId5">
            <a:alphaModFix/>
          </a:blip>
          <a:srcRect/>
          <a:stretch/>
        </p:blipFill>
        <p:spPr>
          <a:xfrm>
            <a:off x="8109566" y="4489108"/>
            <a:ext cx="2253723" cy="147419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3"/>
          <p:cNvSpPr txBox="1">
            <a:spLocks noGrp="1"/>
          </p:cNvSpPr>
          <p:nvPr>
            <p:ph type="body" idx="2"/>
          </p:nvPr>
        </p:nvSpPr>
        <p:spPr>
          <a:xfrm>
            <a:off x="5418368" y="1390124"/>
            <a:ext cx="6325397" cy="4786839"/>
          </a:xfrm>
          <a:prstGeom prst="rect">
            <a:avLst/>
          </a:prstGeom>
          <a:noFill/>
          <a:ln>
            <a:noFill/>
          </a:ln>
        </p:spPr>
        <p:txBody>
          <a:bodyPr spcFirstLastPara="1" wrap="square" lIns="91425" tIns="45700" rIns="91425" bIns="45700" anchor="t" anchorCtr="0">
            <a:noAutofit/>
          </a:bodyPr>
          <a:lstStyle/>
          <a:p>
            <a:pPr marL="685800" lvl="1" indent="-228600" algn="l" rtl="0">
              <a:lnSpc>
                <a:spcPct val="90000"/>
              </a:lnSpc>
              <a:spcBef>
                <a:spcPts val="0"/>
              </a:spcBef>
              <a:spcAft>
                <a:spcPts val="0"/>
              </a:spcAft>
              <a:buClr>
                <a:schemeClr val="dk1"/>
              </a:buClr>
              <a:buSzPts val="2200"/>
              <a:buFont typeface="Noto Sans Symbols"/>
              <a:buChar char="▪"/>
            </a:pPr>
            <a:r>
              <a:rPr lang="en-US" sz="2200"/>
              <a:t>Alexis-Marie Parrish </a:t>
            </a:r>
            <a:endParaRPr/>
          </a:p>
          <a:p>
            <a:pPr marL="685800" lvl="1" indent="-228600" algn="l" rtl="0">
              <a:lnSpc>
                <a:spcPct val="90000"/>
              </a:lnSpc>
              <a:spcBef>
                <a:spcPts val="1000"/>
              </a:spcBef>
              <a:spcAft>
                <a:spcPts val="0"/>
              </a:spcAft>
              <a:buClr>
                <a:schemeClr val="dk1"/>
              </a:buClr>
              <a:buSzPts val="2200"/>
              <a:buFont typeface="Noto Sans Symbols"/>
              <a:buChar char="▪"/>
            </a:pPr>
            <a:r>
              <a:rPr lang="en-US" sz="2200"/>
              <a:t>Alabama A&amp;M University </a:t>
            </a:r>
            <a:endParaRPr/>
          </a:p>
          <a:p>
            <a:pPr marL="685800" lvl="1" indent="-228600" algn="l" rtl="0">
              <a:lnSpc>
                <a:spcPct val="90000"/>
              </a:lnSpc>
              <a:spcBef>
                <a:spcPts val="1000"/>
              </a:spcBef>
              <a:spcAft>
                <a:spcPts val="0"/>
              </a:spcAft>
              <a:buClr>
                <a:schemeClr val="dk1"/>
              </a:buClr>
              <a:buSzPts val="2200"/>
              <a:buFont typeface="Noto Sans Symbols"/>
              <a:buChar char="▪"/>
            </a:pPr>
            <a:r>
              <a:rPr lang="en-US" sz="2200"/>
              <a:t>Major: Environmental Science </a:t>
            </a:r>
            <a:endParaRPr/>
          </a:p>
          <a:p>
            <a:pPr marL="685800" lvl="1" indent="-228600" algn="l" rtl="0">
              <a:lnSpc>
                <a:spcPct val="90000"/>
              </a:lnSpc>
              <a:spcBef>
                <a:spcPts val="1000"/>
              </a:spcBef>
              <a:spcAft>
                <a:spcPts val="0"/>
              </a:spcAft>
              <a:buClr>
                <a:schemeClr val="dk1"/>
              </a:buClr>
              <a:buSzPts val="2200"/>
              <a:buFont typeface="Noto Sans Symbols"/>
              <a:buChar char="▪"/>
            </a:pPr>
            <a:r>
              <a:rPr lang="en-US" sz="2200"/>
              <a:t>Concentration: Environmental Management </a:t>
            </a:r>
            <a:endParaRPr/>
          </a:p>
          <a:p>
            <a:pPr marL="685800" lvl="1" indent="-228600" algn="l" rtl="0">
              <a:lnSpc>
                <a:spcPct val="90000"/>
              </a:lnSpc>
              <a:spcBef>
                <a:spcPts val="1000"/>
              </a:spcBef>
              <a:spcAft>
                <a:spcPts val="0"/>
              </a:spcAft>
              <a:buClr>
                <a:schemeClr val="dk1"/>
              </a:buClr>
              <a:buSzPts val="2200"/>
              <a:buFont typeface="Noto Sans Symbols"/>
              <a:buChar char="▪"/>
            </a:pPr>
            <a:r>
              <a:rPr lang="en-US" sz="2200"/>
              <a:t>Career Focus: Organic Clothing</a:t>
            </a:r>
            <a:endParaRPr/>
          </a:p>
          <a:p>
            <a:pPr marL="228600" lvl="0" indent="-88900" algn="l" rtl="0">
              <a:lnSpc>
                <a:spcPct val="90000"/>
              </a:lnSpc>
              <a:spcBef>
                <a:spcPts val="1000"/>
              </a:spcBef>
              <a:spcAft>
                <a:spcPts val="0"/>
              </a:spcAft>
              <a:buClr>
                <a:schemeClr val="dk1"/>
              </a:buClr>
              <a:buSzPts val="2200"/>
              <a:buFont typeface="Noto Sans Symbols"/>
              <a:buNone/>
            </a:pPr>
            <a:endParaRPr/>
          </a:p>
        </p:txBody>
      </p:sp>
      <p:sp>
        <p:nvSpPr>
          <p:cNvPr id="90" name="Google Shape;90;p3"/>
          <p:cNvSpPr txBox="1">
            <a:spLocks noGrp="1"/>
          </p:cNvSpPr>
          <p:nvPr>
            <p:ph type="title"/>
          </p:nvPr>
        </p:nvSpPr>
        <p:spPr>
          <a:xfrm>
            <a:off x="838200" y="433530"/>
            <a:ext cx="9599063" cy="95659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Arial"/>
              <a:buNone/>
            </a:pPr>
            <a:r>
              <a:rPr lang="en-US"/>
              <a:t>Introduction </a:t>
            </a:r>
            <a:endParaRPr/>
          </a:p>
        </p:txBody>
      </p:sp>
      <p:sp>
        <p:nvSpPr>
          <p:cNvPr id="91" name="Google Shape;91;p3"/>
          <p:cNvSpPr txBox="1">
            <a:spLocks noGrp="1"/>
          </p:cNvSpPr>
          <p:nvPr>
            <p:ph type="sldNum" idx="12"/>
          </p:nvPr>
        </p:nvSpPr>
        <p:spPr>
          <a:xfrm>
            <a:off x="10047515" y="6393674"/>
            <a:ext cx="2129444"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a:t>
            </a:fld>
            <a:endParaRPr/>
          </a:p>
        </p:txBody>
      </p:sp>
      <p:pic>
        <p:nvPicPr>
          <p:cNvPr id="92" name="Google Shape;92;p3" descr="A person smiling for the camera&#10;&#10;Description automatically generated with low confidence"/>
          <p:cNvPicPr preferRelativeResize="0"/>
          <p:nvPr/>
        </p:nvPicPr>
        <p:blipFill rotWithShape="1">
          <a:blip r:embed="rId3">
            <a:alphaModFix/>
          </a:blip>
          <a:srcRect/>
          <a:stretch/>
        </p:blipFill>
        <p:spPr>
          <a:xfrm>
            <a:off x="864840" y="1390124"/>
            <a:ext cx="4553528" cy="353252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4"/>
          <p:cNvSpPr txBox="1">
            <a:spLocks noGrp="1"/>
          </p:cNvSpPr>
          <p:nvPr>
            <p:ph type="body" idx="1"/>
          </p:nvPr>
        </p:nvSpPr>
        <p:spPr>
          <a:xfrm>
            <a:off x="838200" y="1390124"/>
            <a:ext cx="4710545" cy="47868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200"/>
              <a:buFont typeface="Noto Sans Symbols"/>
              <a:buChar char="▪"/>
            </a:pPr>
            <a:r>
              <a:rPr lang="en-US"/>
              <a:t>Worked along David Holbrook, ecologist </a:t>
            </a:r>
            <a:endParaRPr/>
          </a:p>
          <a:p>
            <a:pPr marL="228600" lvl="0" indent="-228600" algn="l" rtl="0">
              <a:lnSpc>
                <a:spcPct val="90000"/>
              </a:lnSpc>
              <a:spcBef>
                <a:spcPts val="1000"/>
              </a:spcBef>
              <a:spcAft>
                <a:spcPts val="0"/>
              </a:spcAft>
              <a:buClr>
                <a:schemeClr val="dk1"/>
              </a:buClr>
              <a:buSzPts val="2200"/>
              <a:buFont typeface="Noto Sans Symbols"/>
              <a:buChar char="▪"/>
            </a:pPr>
            <a:r>
              <a:rPr lang="en-US"/>
              <a:t>Conducted field work and learned vegetation-monitoring methods </a:t>
            </a:r>
            <a:endParaRPr/>
          </a:p>
          <a:p>
            <a:pPr marL="228600" lvl="0" indent="-215900" algn="l" rtl="0">
              <a:lnSpc>
                <a:spcPct val="90000"/>
              </a:lnSpc>
              <a:spcBef>
                <a:spcPts val="0"/>
              </a:spcBef>
              <a:spcAft>
                <a:spcPts val="0"/>
              </a:spcAft>
              <a:buSzPts val="2000"/>
              <a:buChar char="▪"/>
            </a:pPr>
            <a:r>
              <a:rPr lang="en-US" sz="2000"/>
              <a:t>Line-Point Intercept</a:t>
            </a:r>
            <a:endParaRPr sz="2000"/>
          </a:p>
          <a:p>
            <a:pPr marL="228600" lvl="0" indent="-215900" algn="l" rtl="0">
              <a:lnSpc>
                <a:spcPct val="90000"/>
              </a:lnSpc>
              <a:spcBef>
                <a:spcPts val="0"/>
              </a:spcBef>
              <a:spcAft>
                <a:spcPts val="0"/>
              </a:spcAft>
              <a:buSzPts val="2000"/>
              <a:buChar char="▪"/>
            </a:pPr>
            <a:r>
              <a:rPr lang="en-US" sz="2000"/>
              <a:t>Leaf Area Index</a:t>
            </a:r>
            <a:endParaRPr sz="2000"/>
          </a:p>
          <a:p>
            <a:pPr marL="228600" lvl="0" indent="-215900" algn="l" rtl="0">
              <a:lnSpc>
                <a:spcPct val="90000"/>
              </a:lnSpc>
              <a:spcBef>
                <a:spcPts val="0"/>
              </a:spcBef>
              <a:spcAft>
                <a:spcPts val="0"/>
              </a:spcAft>
              <a:buSzPts val="2000"/>
              <a:buChar char="▪"/>
            </a:pPr>
            <a:r>
              <a:rPr lang="en-US" sz="2000"/>
              <a:t>Daubenmire Method</a:t>
            </a:r>
            <a:endParaRPr sz="2000"/>
          </a:p>
          <a:p>
            <a:pPr marL="228600" lvl="0" indent="-228600" algn="l" rtl="0">
              <a:lnSpc>
                <a:spcPct val="90000"/>
              </a:lnSpc>
              <a:spcBef>
                <a:spcPts val="1000"/>
              </a:spcBef>
              <a:spcAft>
                <a:spcPts val="0"/>
              </a:spcAft>
              <a:buClr>
                <a:schemeClr val="dk1"/>
              </a:buClr>
              <a:buSzPts val="2200"/>
              <a:buFont typeface="Noto Sans Symbols"/>
              <a:buChar char="▪"/>
            </a:pPr>
            <a:r>
              <a:rPr lang="en-US"/>
              <a:t>Research question</a:t>
            </a:r>
            <a:endParaRPr/>
          </a:p>
          <a:p>
            <a:pPr marL="685800" lvl="1" indent="-228600" algn="l" rtl="0">
              <a:lnSpc>
                <a:spcPct val="90000"/>
              </a:lnSpc>
              <a:spcBef>
                <a:spcPts val="500"/>
              </a:spcBef>
              <a:spcAft>
                <a:spcPts val="0"/>
              </a:spcAft>
              <a:buClr>
                <a:schemeClr val="dk1"/>
              </a:buClr>
              <a:buSzPts val="2000"/>
              <a:buChar char="•"/>
            </a:pPr>
            <a:r>
              <a:rPr lang="en-US"/>
              <a:t>How can different vegetation- monitoring methods be used in organic clothing production?</a:t>
            </a:r>
            <a:endParaRPr/>
          </a:p>
          <a:p>
            <a:pPr marL="1143000" lvl="2" indent="-114300" algn="l" rtl="0">
              <a:lnSpc>
                <a:spcPct val="90000"/>
              </a:lnSpc>
              <a:spcBef>
                <a:spcPts val="500"/>
              </a:spcBef>
              <a:spcAft>
                <a:spcPts val="0"/>
              </a:spcAft>
              <a:buClr>
                <a:schemeClr val="dk1"/>
              </a:buClr>
              <a:buSzPts val="1800"/>
              <a:buNone/>
            </a:pPr>
            <a:endParaRPr/>
          </a:p>
          <a:p>
            <a:pPr marL="228600" lvl="0" indent="-88900" algn="l" rtl="0">
              <a:lnSpc>
                <a:spcPct val="90000"/>
              </a:lnSpc>
              <a:spcBef>
                <a:spcPts val="1000"/>
              </a:spcBef>
              <a:spcAft>
                <a:spcPts val="0"/>
              </a:spcAft>
              <a:buClr>
                <a:schemeClr val="dk1"/>
              </a:buClr>
              <a:buSzPts val="2200"/>
              <a:buFont typeface="Noto Sans Symbols"/>
              <a:buNone/>
            </a:pPr>
            <a:endParaRPr/>
          </a:p>
          <a:p>
            <a:pPr marL="228600" lvl="0" indent="-88900" algn="l" rtl="0">
              <a:lnSpc>
                <a:spcPct val="90000"/>
              </a:lnSpc>
              <a:spcBef>
                <a:spcPts val="1000"/>
              </a:spcBef>
              <a:spcAft>
                <a:spcPts val="0"/>
              </a:spcAft>
              <a:buClr>
                <a:schemeClr val="dk1"/>
              </a:buClr>
              <a:buSzPts val="2200"/>
              <a:buFont typeface="Noto Sans Symbols"/>
              <a:buNone/>
            </a:pPr>
            <a:endParaRPr/>
          </a:p>
        </p:txBody>
      </p:sp>
      <p:pic>
        <p:nvPicPr>
          <p:cNvPr id="99" name="Google Shape;99;p4" descr="People walking on a dirt path&#10;&#10;Description automatically generated with low confidence"/>
          <p:cNvPicPr preferRelativeResize="0">
            <a:picLocks noGrp="1"/>
          </p:cNvPicPr>
          <p:nvPr>
            <p:ph type="body" idx="2"/>
          </p:nvPr>
        </p:nvPicPr>
        <p:blipFill rotWithShape="1">
          <a:blip r:embed="rId3">
            <a:alphaModFix/>
          </a:blip>
          <a:srcRect/>
          <a:stretch/>
        </p:blipFill>
        <p:spPr>
          <a:xfrm>
            <a:off x="5932301" y="1390124"/>
            <a:ext cx="4711700" cy="3534924"/>
          </a:xfrm>
          <a:prstGeom prst="rect">
            <a:avLst/>
          </a:prstGeom>
          <a:noFill/>
          <a:ln w="9525" cap="flat" cmpd="sng">
            <a:solidFill>
              <a:schemeClr val="dk1"/>
            </a:solidFill>
            <a:prstDash val="solid"/>
            <a:round/>
            <a:headEnd type="none" w="sm" len="sm"/>
            <a:tailEnd type="none" w="sm" len="sm"/>
          </a:ln>
        </p:spPr>
      </p:pic>
      <p:sp>
        <p:nvSpPr>
          <p:cNvPr id="100" name="Google Shape;100;p4"/>
          <p:cNvSpPr txBox="1">
            <a:spLocks noGrp="1"/>
          </p:cNvSpPr>
          <p:nvPr>
            <p:ph type="title"/>
          </p:nvPr>
        </p:nvSpPr>
        <p:spPr>
          <a:xfrm>
            <a:off x="838200" y="433530"/>
            <a:ext cx="9599063" cy="95659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Arial"/>
              <a:buNone/>
            </a:pPr>
            <a:r>
              <a:rPr lang="en-US"/>
              <a:t>Project Introduction </a:t>
            </a:r>
            <a:endParaRPr/>
          </a:p>
        </p:txBody>
      </p:sp>
      <p:sp>
        <p:nvSpPr>
          <p:cNvPr id="101" name="Google Shape;101;p4"/>
          <p:cNvSpPr txBox="1">
            <a:spLocks noGrp="1"/>
          </p:cNvSpPr>
          <p:nvPr>
            <p:ph type="sldNum" idx="12"/>
          </p:nvPr>
        </p:nvSpPr>
        <p:spPr>
          <a:xfrm>
            <a:off x="10047515" y="6393674"/>
            <a:ext cx="2129444"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a:t>
            </a:fld>
            <a:endParaRPr/>
          </a:p>
        </p:txBody>
      </p:sp>
      <p:sp>
        <p:nvSpPr>
          <p:cNvPr id="102" name="Google Shape;102;p4"/>
          <p:cNvSpPr txBox="1"/>
          <p:nvPr/>
        </p:nvSpPr>
        <p:spPr>
          <a:xfrm>
            <a:off x="5932301" y="4925048"/>
            <a:ext cx="4710546"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Georgia"/>
                <a:ea typeface="Georgia"/>
                <a:cs typeface="Georgia"/>
                <a:sym typeface="Georgia"/>
              </a:rPr>
              <a:t>Alex McCarty, Alexis-Marie Parrish, and </a:t>
            </a:r>
            <a:br>
              <a:rPr lang="en-US" sz="1600" b="0" i="0" u="none" strike="noStrike" cap="none">
                <a:solidFill>
                  <a:schemeClr val="dk1"/>
                </a:solidFill>
                <a:latin typeface="Georgia"/>
                <a:ea typeface="Georgia"/>
                <a:cs typeface="Georgia"/>
                <a:sym typeface="Georgia"/>
              </a:rPr>
            </a:br>
            <a:r>
              <a:rPr lang="en-US" sz="1600" b="0" i="0" u="none" strike="noStrike" cap="none">
                <a:solidFill>
                  <a:schemeClr val="dk1"/>
                </a:solidFill>
                <a:latin typeface="Georgia"/>
                <a:ea typeface="Georgia"/>
                <a:cs typeface="Georgia"/>
                <a:sym typeface="Georgia"/>
              </a:rPr>
              <a:t>David Holbrook at the Bronco, Colorado, Site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g2c8401b345b_1_0"/>
          <p:cNvSpPr txBox="1">
            <a:spLocks noGrp="1"/>
          </p:cNvSpPr>
          <p:nvPr>
            <p:ph type="body" idx="1"/>
          </p:nvPr>
        </p:nvSpPr>
        <p:spPr>
          <a:xfrm>
            <a:off x="838200" y="1390124"/>
            <a:ext cx="4710600" cy="4786800"/>
          </a:xfrm>
          <a:prstGeom prst="rect">
            <a:avLst/>
          </a:prstGeom>
          <a:noFill/>
          <a:ln>
            <a:noFill/>
          </a:ln>
        </p:spPr>
        <p:txBody>
          <a:bodyPr spcFirstLastPara="1" wrap="square" lIns="91425" tIns="45700" rIns="91425" bIns="45700" anchor="t" anchorCtr="0">
            <a:noAutofit/>
          </a:bodyPr>
          <a:lstStyle/>
          <a:p>
            <a:pPr marL="457200" lvl="0" indent="-368300" algn="l" rtl="0">
              <a:lnSpc>
                <a:spcPct val="90000"/>
              </a:lnSpc>
              <a:spcBef>
                <a:spcPts val="1000"/>
              </a:spcBef>
              <a:spcAft>
                <a:spcPts val="0"/>
              </a:spcAft>
              <a:buSzPts val="2200"/>
              <a:buChar char="▪"/>
            </a:pPr>
            <a:r>
              <a:rPr lang="en-US"/>
              <a:t>Line-Point Intercept:</a:t>
            </a:r>
            <a:endParaRPr sz="1800">
              <a:highlight>
                <a:srgbClr val="FF0000"/>
              </a:highlight>
            </a:endParaRPr>
          </a:p>
          <a:p>
            <a:pPr marL="457200" lvl="0" indent="-342900" algn="l" rtl="0">
              <a:lnSpc>
                <a:spcPct val="90000"/>
              </a:lnSpc>
              <a:spcBef>
                <a:spcPts val="500"/>
              </a:spcBef>
              <a:spcAft>
                <a:spcPts val="0"/>
              </a:spcAft>
              <a:buSzPts val="1800"/>
              <a:buFont typeface="Arial"/>
              <a:buChar char="▪"/>
            </a:pPr>
            <a:r>
              <a:rPr lang="en-US" sz="1800"/>
              <a:t>An observation is recorded at every 0.5 meters to help determine site vegetative coverage</a:t>
            </a:r>
            <a:endParaRPr sz="1800"/>
          </a:p>
          <a:p>
            <a:pPr marL="0" lvl="0" indent="0" algn="l" rtl="0">
              <a:lnSpc>
                <a:spcPct val="90000"/>
              </a:lnSpc>
              <a:spcBef>
                <a:spcPts val="500"/>
              </a:spcBef>
              <a:spcAft>
                <a:spcPts val="0"/>
              </a:spcAft>
              <a:buSzPts val="2200"/>
              <a:buNone/>
            </a:pPr>
            <a:endParaRPr sz="2000"/>
          </a:p>
          <a:p>
            <a:pPr marL="457200" lvl="0" indent="-368300" algn="l" rtl="0">
              <a:lnSpc>
                <a:spcPct val="90000"/>
              </a:lnSpc>
              <a:spcBef>
                <a:spcPts val="1000"/>
              </a:spcBef>
              <a:spcAft>
                <a:spcPts val="0"/>
              </a:spcAft>
              <a:buSzPts val="2200"/>
              <a:buChar char="▪"/>
            </a:pPr>
            <a:r>
              <a:rPr lang="en-US"/>
              <a:t>Daubenmire Method:</a:t>
            </a:r>
            <a:endParaRPr sz="2400"/>
          </a:p>
          <a:p>
            <a:pPr marL="914400" lvl="1" indent="-342900" algn="l" rtl="0">
              <a:lnSpc>
                <a:spcPct val="90000"/>
              </a:lnSpc>
              <a:spcBef>
                <a:spcPts val="500"/>
              </a:spcBef>
              <a:spcAft>
                <a:spcPts val="0"/>
              </a:spcAft>
              <a:buSzPts val="1800"/>
              <a:buChar char="•"/>
            </a:pPr>
            <a:r>
              <a:rPr lang="en-US" sz="1800"/>
              <a:t>Visual estimated measurements for plant species, amount of bare ground, standing dead, rock, litter, and total foliar cover within a 100 cm by 100 cm quadrant</a:t>
            </a:r>
            <a:endParaRPr/>
          </a:p>
          <a:p>
            <a:pPr marL="914400" lvl="1" indent="-342900" algn="l" rtl="0">
              <a:lnSpc>
                <a:spcPct val="90000"/>
              </a:lnSpc>
              <a:spcBef>
                <a:spcPts val="500"/>
              </a:spcBef>
              <a:spcAft>
                <a:spcPts val="0"/>
              </a:spcAft>
              <a:buSzPts val="1800"/>
              <a:buChar char="•"/>
            </a:pPr>
            <a:r>
              <a:rPr lang="en-US" sz="1800"/>
              <a:t>Data is used to ensure the functionality cover </a:t>
            </a:r>
            <a:endParaRPr/>
          </a:p>
          <a:p>
            <a:pPr marL="457200" lvl="0" indent="0" algn="l" rtl="0">
              <a:lnSpc>
                <a:spcPct val="90000"/>
              </a:lnSpc>
              <a:spcBef>
                <a:spcPts val="1000"/>
              </a:spcBef>
              <a:spcAft>
                <a:spcPts val="0"/>
              </a:spcAft>
              <a:buSzPts val="2200"/>
              <a:buNone/>
            </a:pPr>
            <a:endParaRPr/>
          </a:p>
        </p:txBody>
      </p:sp>
      <p:sp>
        <p:nvSpPr>
          <p:cNvPr id="109" name="Google Shape;109;g2c8401b345b_1_0"/>
          <p:cNvSpPr txBox="1">
            <a:spLocks noGrp="1"/>
          </p:cNvSpPr>
          <p:nvPr>
            <p:ph type="title"/>
          </p:nvPr>
        </p:nvSpPr>
        <p:spPr>
          <a:xfrm>
            <a:off x="838200" y="419105"/>
            <a:ext cx="9599100" cy="956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200"/>
              <a:buNone/>
            </a:pPr>
            <a:r>
              <a:rPr lang="en-US"/>
              <a:t>Methods</a:t>
            </a:r>
            <a:endParaRPr/>
          </a:p>
        </p:txBody>
      </p:sp>
      <p:sp>
        <p:nvSpPr>
          <p:cNvPr id="110" name="Google Shape;110;g2c8401b345b_1_0"/>
          <p:cNvSpPr txBox="1">
            <a:spLocks noGrp="1"/>
          </p:cNvSpPr>
          <p:nvPr>
            <p:ph type="sldNum" idx="12"/>
          </p:nvPr>
        </p:nvSpPr>
        <p:spPr>
          <a:xfrm>
            <a:off x="10047515" y="6393674"/>
            <a:ext cx="2129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a:t>
            </a:fld>
            <a:endParaRPr/>
          </a:p>
        </p:txBody>
      </p:sp>
      <p:pic>
        <p:nvPicPr>
          <p:cNvPr id="111" name="Google Shape;111;g2c8401b345b_1_0"/>
          <p:cNvPicPr preferRelativeResize="0"/>
          <p:nvPr/>
        </p:nvPicPr>
        <p:blipFill rotWithShape="1">
          <a:blip r:embed="rId3">
            <a:alphaModFix/>
          </a:blip>
          <a:srcRect/>
          <a:stretch/>
        </p:blipFill>
        <p:spPr>
          <a:xfrm>
            <a:off x="5931059" y="1265353"/>
            <a:ext cx="5956307" cy="1280271"/>
          </a:xfrm>
          <a:prstGeom prst="rect">
            <a:avLst/>
          </a:prstGeom>
          <a:noFill/>
          <a:ln>
            <a:noFill/>
          </a:ln>
        </p:spPr>
      </p:pic>
      <p:pic>
        <p:nvPicPr>
          <p:cNvPr id="112" name="Google Shape;112;g2c8401b345b_1_0"/>
          <p:cNvPicPr preferRelativeResize="0"/>
          <p:nvPr/>
        </p:nvPicPr>
        <p:blipFill rotWithShape="1">
          <a:blip r:embed="rId4">
            <a:alphaModFix/>
          </a:blip>
          <a:srcRect/>
          <a:stretch/>
        </p:blipFill>
        <p:spPr>
          <a:xfrm>
            <a:off x="7381125" y="3005600"/>
            <a:ext cx="3056175" cy="2480775"/>
          </a:xfrm>
          <a:prstGeom prst="rect">
            <a:avLst/>
          </a:prstGeom>
          <a:noFill/>
          <a:ln>
            <a:noFill/>
          </a:ln>
        </p:spPr>
      </p:pic>
      <p:sp>
        <p:nvSpPr>
          <p:cNvPr id="113" name="Google Shape;113;g2c8401b345b_1_0"/>
          <p:cNvSpPr txBox="1"/>
          <p:nvPr/>
        </p:nvSpPr>
        <p:spPr>
          <a:xfrm>
            <a:off x="6909250" y="5486375"/>
            <a:ext cx="39999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a:solidFill>
                  <a:schemeClr val="dk1"/>
                </a:solidFill>
                <a:latin typeface="Georgia"/>
                <a:ea typeface="Georgia"/>
                <a:cs typeface="Georgia"/>
                <a:sym typeface="Georgia"/>
              </a:rPr>
              <a:t>Daubenmire quadrant examples</a:t>
            </a:r>
            <a:endParaRPr sz="1400" b="0" i="0" u="none" strike="noStrike" cap="none">
              <a:solidFill>
                <a:srgbClr val="000000"/>
              </a:solidFill>
              <a:latin typeface="Arial"/>
              <a:ea typeface="Arial"/>
              <a:cs typeface="Arial"/>
              <a:sym typeface="Arial"/>
            </a:endParaRPr>
          </a:p>
        </p:txBody>
      </p:sp>
      <p:sp>
        <p:nvSpPr>
          <p:cNvPr id="114" name="Google Shape;114;g2c8401b345b_1_0"/>
          <p:cNvSpPr txBox="1"/>
          <p:nvPr/>
        </p:nvSpPr>
        <p:spPr>
          <a:xfrm>
            <a:off x="6685813" y="2473348"/>
            <a:ext cx="47106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a:solidFill>
                  <a:schemeClr val="dk1"/>
                </a:solidFill>
                <a:latin typeface="Georgia"/>
                <a:ea typeface="Georgia"/>
                <a:cs typeface="Georgia"/>
                <a:sym typeface="Georgia"/>
              </a:rPr>
              <a:t>Line-point Intercept transect line example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g2c8d608ac82_0_1"/>
          <p:cNvSpPr txBox="1">
            <a:spLocks noGrp="1"/>
          </p:cNvSpPr>
          <p:nvPr>
            <p:ph type="body" idx="1"/>
          </p:nvPr>
        </p:nvSpPr>
        <p:spPr>
          <a:xfrm>
            <a:off x="838200" y="1390124"/>
            <a:ext cx="4710600" cy="4786800"/>
          </a:xfrm>
          <a:prstGeom prst="rect">
            <a:avLst/>
          </a:prstGeom>
        </p:spPr>
        <p:txBody>
          <a:bodyPr spcFirstLastPara="1" wrap="square" lIns="91425" tIns="45700" rIns="91425" bIns="45700" anchor="t" anchorCtr="0">
            <a:noAutofit/>
          </a:bodyPr>
          <a:lstStyle/>
          <a:p>
            <a:pPr marL="228600" lvl="0" indent="-228600" algn="l" rtl="0">
              <a:spcBef>
                <a:spcPts val="1000"/>
              </a:spcBef>
              <a:spcAft>
                <a:spcPts val="0"/>
              </a:spcAft>
              <a:buClr>
                <a:srgbClr val="000000"/>
              </a:buClr>
              <a:buSzPts val="2200"/>
              <a:buFont typeface="Arial"/>
              <a:buChar char="▪"/>
            </a:pPr>
            <a:r>
              <a:rPr lang="en-US">
                <a:solidFill>
                  <a:srgbClr val="000000"/>
                </a:solidFill>
              </a:rPr>
              <a:t>Leaf Area Index (LAI):</a:t>
            </a:r>
            <a:endParaRPr>
              <a:solidFill>
                <a:srgbClr val="000000"/>
              </a:solidFill>
            </a:endParaRPr>
          </a:p>
          <a:p>
            <a:pPr marL="685800" lvl="1" indent="-228600" algn="l" rtl="0">
              <a:spcBef>
                <a:spcPts val="500"/>
              </a:spcBef>
              <a:spcAft>
                <a:spcPts val="0"/>
              </a:spcAft>
              <a:buClr>
                <a:srgbClr val="000000"/>
              </a:buClr>
              <a:buSzPts val="1800"/>
              <a:buChar char="•"/>
            </a:pPr>
            <a:r>
              <a:rPr lang="en-US" sz="1800">
                <a:solidFill>
                  <a:srgbClr val="000000"/>
                </a:solidFill>
              </a:rPr>
              <a:t>A hand-held tool used to gather data for crops during the growth process, tracking crop yield and canopy structures over time </a:t>
            </a:r>
            <a:endParaRPr sz="1400">
              <a:solidFill>
                <a:srgbClr val="000000"/>
              </a:solidFill>
            </a:endParaRPr>
          </a:p>
          <a:p>
            <a:pPr marL="685800" lvl="1" indent="-228600" algn="l" rtl="0">
              <a:spcBef>
                <a:spcPts val="500"/>
              </a:spcBef>
              <a:spcAft>
                <a:spcPts val="0"/>
              </a:spcAft>
              <a:buClr>
                <a:srgbClr val="000000"/>
              </a:buClr>
              <a:buSzPts val="1800"/>
              <a:buChar char="•"/>
            </a:pPr>
            <a:r>
              <a:rPr lang="en-US" sz="1800">
                <a:solidFill>
                  <a:srgbClr val="000000"/>
                </a:solidFill>
              </a:rPr>
              <a:t>Vital information for disposal cell performance and crop production information, including evapotranspiration.</a:t>
            </a:r>
            <a:endParaRPr sz="1800">
              <a:solidFill>
                <a:srgbClr val="000000"/>
              </a:solidFill>
            </a:endParaRPr>
          </a:p>
          <a:p>
            <a:pPr marL="457200" lvl="0" indent="0" algn="l" rtl="0">
              <a:spcBef>
                <a:spcPts val="1000"/>
              </a:spcBef>
              <a:spcAft>
                <a:spcPts val="0"/>
              </a:spcAft>
              <a:buNone/>
            </a:pPr>
            <a:endParaRPr sz="1800">
              <a:solidFill>
                <a:srgbClr val="000000"/>
              </a:solidFill>
            </a:endParaRPr>
          </a:p>
          <a:p>
            <a:pPr marL="685800" lvl="1" indent="-254000" algn="l" rtl="0">
              <a:spcBef>
                <a:spcPts val="500"/>
              </a:spcBef>
              <a:spcAft>
                <a:spcPts val="0"/>
              </a:spcAft>
              <a:buClr>
                <a:srgbClr val="000000"/>
              </a:buClr>
              <a:buSzPts val="2200"/>
              <a:buChar char="•"/>
            </a:pPr>
            <a:r>
              <a:rPr lang="en-US" sz="2200">
                <a:solidFill>
                  <a:srgbClr val="000000"/>
                </a:solidFill>
              </a:rPr>
              <a:t>Soil Sampling:</a:t>
            </a:r>
            <a:endParaRPr sz="2200">
              <a:solidFill>
                <a:srgbClr val="000000"/>
              </a:solidFill>
            </a:endParaRPr>
          </a:p>
          <a:p>
            <a:pPr marL="914400" lvl="1" indent="-342900" algn="l" rtl="0">
              <a:spcBef>
                <a:spcPts val="500"/>
              </a:spcBef>
              <a:spcAft>
                <a:spcPts val="0"/>
              </a:spcAft>
              <a:buClr>
                <a:srgbClr val="000000"/>
              </a:buClr>
              <a:buSzPts val="1800"/>
              <a:buChar char="•"/>
            </a:pPr>
            <a:r>
              <a:rPr lang="en-US" sz="1800">
                <a:solidFill>
                  <a:srgbClr val="000000"/>
                </a:solidFill>
              </a:rPr>
              <a:t>Collecting soil samples in containers for lab testing of physical and chemical properties, including plant growth parameters </a:t>
            </a:r>
            <a:endParaRPr sz="1400">
              <a:solidFill>
                <a:srgbClr val="000000"/>
              </a:solidFill>
            </a:endParaRPr>
          </a:p>
          <a:p>
            <a:pPr marL="0" lvl="0" indent="0" algn="l" rtl="0">
              <a:spcBef>
                <a:spcPts val="1000"/>
              </a:spcBef>
              <a:spcAft>
                <a:spcPts val="0"/>
              </a:spcAft>
              <a:buClr>
                <a:srgbClr val="000000"/>
              </a:buClr>
              <a:buSzPts val="2200"/>
              <a:buFont typeface="Arial"/>
              <a:buNone/>
            </a:pPr>
            <a:endParaRPr sz="1800">
              <a:solidFill>
                <a:srgbClr val="000000"/>
              </a:solidFill>
            </a:endParaRPr>
          </a:p>
          <a:p>
            <a:pPr marL="0" lvl="0" indent="0" algn="l" rtl="0">
              <a:spcBef>
                <a:spcPts val="1000"/>
              </a:spcBef>
              <a:spcAft>
                <a:spcPts val="0"/>
              </a:spcAft>
              <a:buClr>
                <a:srgbClr val="000000"/>
              </a:buClr>
              <a:buSzPts val="2200"/>
              <a:buFont typeface="Arial"/>
              <a:buNone/>
            </a:pPr>
            <a:endParaRPr sz="1400">
              <a:solidFill>
                <a:srgbClr val="000000"/>
              </a:solidFill>
            </a:endParaRPr>
          </a:p>
          <a:p>
            <a:pPr marL="0" lvl="0" indent="0" algn="l" rtl="0">
              <a:spcBef>
                <a:spcPts val="1000"/>
              </a:spcBef>
              <a:spcAft>
                <a:spcPts val="0"/>
              </a:spcAft>
              <a:buNone/>
            </a:pPr>
            <a:endParaRPr/>
          </a:p>
        </p:txBody>
      </p:sp>
      <p:sp>
        <p:nvSpPr>
          <p:cNvPr id="121" name="Google Shape;121;g2c8d608ac82_0_1"/>
          <p:cNvSpPr txBox="1">
            <a:spLocks noGrp="1"/>
          </p:cNvSpPr>
          <p:nvPr>
            <p:ph type="title"/>
          </p:nvPr>
        </p:nvSpPr>
        <p:spPr>
          <a:xfrm>
            <a:off x="838200" y="433530"/>
            <a:ext cx="9599100" cy="956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Methods (continued)</a:t>
            </a:r>
            <a:endParaRPr/>
          </a:p>
        </p:txBody>
      </p:sp>
      <p:sp>
        <p:nvSpPr>
          <p:cNvPr id="122" name="Google Shape;122;g2c8d608ac82_0_1"/>
          <p:cNvSpPr txBox="1">
            <a:spLocks noGrp="1"/>
          </p:cNvSpPr>
          <p:nvPr>
            <p:ph type="sldNum" idx="12"/>
          </p:nvPr>
        </p:nvSpPr>
        <p:spPr>
          <a:xfrm>
            <a:off x="10047515" y="6393674"/>
            <a:ext cx="2129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pic>
        <p:nvPicPr>
          <p:cNvPr id="123" name="Google Shape;123;g2c8d608ac82_0_1"/>
          <p:cNvPicPr preferRelativeResize="0"/>
          <p:nvPr/>
        </p:nvPicPr>
        <p:blipFill rotWithShape="1">
          <a:blip r:embed="rId3">
            <a:alphaModFix/>
          </a:blip>
          <a:srcRect/>
          <a:stretch/>
        </p:blipFill>
        <p:spPr>
          <a:xfrm>
            <a:off x="7688050" y="1655825"/>
            <a:ext cx="2359475" cy="3546351"/>
          </a:xfrm>
          <a:prstGeom prst="rect">
            <a:avLst/>
          </a:prstGeom>
          <a:noFill/>
          <a:ln>
            <a:noFill/>
          </a:ln>
        </p:spPr>
      </p:pic>
      <p:sp>
        <p:nvSpPr>
          <p:cNvPr id="124" name="Google Shape;124;g2c8d608ac82_0_1"/>
          <p:cNvSpPr txBox="1"/>
          <p:nvPr/>
        </p:nvSpPr>
        <p:spPr>
          <a:xfrm>
            <a:off x="6512489" y="5202173"/>
            <a:ext cx="47106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a:solidFill>
                  <a:schemeClr val="dk1"/>
                </a:solidFill>
                <a:latin typeface="Georgia"/>
                <a:ea typeface="Georgia"/>
                <a:cs typeface="Georgia"/>
                <a:sym typeface="Georgia"/>
              </a:rPr>
              <a:t>LAI Tool example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7"/>
          <p:cNvSpPr txBox="1"/>
          <p:nvPr/>
        </p:nvSpPr>
        <p:spPr>
          <a:xfrm>
            <a:off x="10437263" y="5458691"/>
            <a:ext cx="1329864" cy="1034473"/>
          </a:xfrm>
          <a:prstGeom prst="rect">
            <a:avLst/>
          </a:prstGeom>
          <a:solidFill>
            <a:schemeClr val="l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eorgia"/>
              <a:ea typeface="Georgia"/>
              <a:cs typeface="Georgia"/>
              <a:sym typeface="Georgia"/>
            </a:endParaRPr>
          </a:p>
        </p:txBody>
      </p:sp>
      <p:sp>
        <p:nvSpPr>
          <p:cNvPr id="131" name="Google Shape;131;p17"/>
          <p:cNvSpPr txBox="1">
            <a:spLocks noGrp="1"/>
          </p:cNvSpPr>
          <p:nvPr>
            <p:ph type="body" idx="1"/>
          </p:nvPr>
        </p:nvSpPr>
        <p:spPr>
          <a:xfrm>
            <a:off x="838200" y="1390124"/>
            <a:ext cx="6458527" cy="47868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200"/>
              <a:buFont typeface="Noto Sans Symbols"/>
              <a:buChar char="▪"/>
            </a:pPr>
            <a:r>
              <a:rPr lang="en-US"/>
              <a:t>How is LPI beneficial for cotton plant monitoring?</a:t>
            </a:r>
            <a:endParaRPr/>
          </a:p>
          <a:p>
            <a:pPr marL="685800" lvl="1" indent="-228600" algn="l" rtl="0">
              <a:lnSpc>
                <a:spcPct val="90000"/>
              </a:lnSpc>
              <a:spcBef>
                <a:spcPts val="1000"/>
              </a:spcBef>
              <a:spcAft>
                <a:spcPts val="0"/>
              </a:spcAft>
              <a:buClr>
                <a:schemeClr val="dk1"/>
              </a:buClr>
              <a:buSzPts val="2000"/>
              <a:buChar char="•"/>
            </a:pPr>
            <a:r>
              <a:rPr lang="en-US"/>
              <a:t>It can determine the absence or presence of cotton and plant height, density, and growth stage</a:t>
            </a:r>
            <a:endParaRPr/>
          </a:p>
          <a:p>
            <a:pPr marL="228600" lvl="0" indent="-228600" algn="l" rtl="0">
              <a:lnSpc>
                <a:spcPct val="90000"/>
              </a:lnSpc>
              <a:spcBef>
                <a:spcPts val="1000"/>
              </a:spcBef>
              <a:spcAft>
                <a:spcPts val="0"/>
              </a:spcAft>
              <a:buClr>
                <a:schemeClr val="dk1"/>
              </a:buClr>
              <a:buSzPts val="2200"/>
              <a:buFont typeface="Noto Sans Symbols"/>
              <a:buChar char="▪"/>
            </a:pPr>
            <a:r>
              <a:rPr lang="en-US"/>
              <a:t>The Daubenmire method is not ideal </a:t>
            </a:r>
            <a:endParaRPr/>
          </a:p>
          <a:p>
            <a:pPr marL="685800" lvl="1" indent="-228600" algn="l" rtl="0">
              <a:lnSpc>
                <a:spcPct val="90000"/>
              </a:lnSpc>
              <a:spcBef>
                <a:spcPts val="1000"/>
              </a:spcBef>
              <a:spcAft>
                <a:spcPts val="0"/>
              </a:spcAft>
              <a:buSzPts val="2000"/>
              <a:buChar char="•"/>
            </a:pPr>
            <a:r>
              <a:rPr lang="en-US"/>
              <a:t>This method monitors natural vegetation by assessing ground coverage percentages, including rock, bare ground, litter, standing dead vegetation, and total vegetation coverage.</a:t>
            </a:r>
            <a:endParaRPr/>
          </a:p>
          <a:p>
            <a:pPr marL="228600" lvl="0" indent="-88900" algn="l" rtl="0">
              <a:lnSpc>
                <a:spcPct val="90000"/>
              </a:lnSpc>
              <a:spcBef>
                <a:spcPts val="1000"/>
              </a:spcBef>
              <a:spcAft>
                <a:spcPts val="0"/>
              </a:spcAft>
              <a:buClr>
                <a:schemeClr val="dk1"/>
              </a:buClr>
              <a:buSzPts val="2200"/>
              <a:buFont typeface="Noto Sans Symbols"/>
              <a:buNone/>
            </a:pPr>
            <a:endParaRPr/>
          </a:p>
        </p:txBody>
      </p:sp>
      <p:pic>
        <p:nvPicPr>
          <p:cNvPr id="132" name="Google Shape;132;p17" descr="A picture containing outdoor, tree, ground&#10;&#10;Description automatically generated"/>
          <p:cNvPicPr preferRelativeResize="0">
            <a:picLocks noGrp="1"/>
          </p:cNvPicPr>
          <p:nvPr>
            <p:ph type="body" idx="2"/>
          </p:nvPr>
        </p:nvPicPr>
        <p:blipFill rotWithShape="1">
          <a:blip r:embed="rId3">
            <a:alphaModFix/>
          </a:blip>
          <a:srcRect l="17395" r="29447"/>
          <a:stretch/>
        </p:blipFill>
        <p:spPr>
          <a:xfrm rot="5400000">
            <a:off x="8592007" y="3002954"/>
            <a:ext cx="2539012" cy="3581979"/>
          </a:xfrm>
          <a:prstGeom prst="rect">
            <a:avLst/>
          </a:prstGeom>
          <a:noFill/>
          <a:ln w="9525" cap="flat" cmpd="sng">
            <a:solidFill>
              <a:schemeClr val="dk1"/>
            </a:solidFill>
            <a:prstDash val="solid"/>
            <a:round/>
            <a:headEnd type="none" w="sm" len="sm"/>
            <a:tailEnd type="none" w="sm" len="sm"/>
          </a:ln>
        </p:spPr>
      </p:pic>
      <p:sp>
        <p:nvSpPr>
          <p:cNvPr id="133" name="Google Shape;133;p17"/>
          <p:cNvSpPr txBox="1">
            <a:spLocks noGrp="1"/>
          </p:cNvSpPr>
          <p:nvPr>
            <p:ph type="title"/>
          </p:nvPr>
        </p:nvSpPr>
        <p:spPr>
          <a:xfrm>
            <a:off x="838200" y="433530"/>
            <a:ext cx="9599063" cy="95659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Arial"/>
              <a:buNone/>
            </a:pPr>
            <a:r>
              <a:rPr lang="en-US"/>
              <a:t>What methods will or will not work?</a:t>
            </a:r>
            <a:endParaRPr/>
          </a:p>
        </p:txBody>
      </p:sp>
      <p:sp>
        <p:nvSpPr>
          <p:cNvPr id="134" name="Google Shape;134;p17"/>
          <p:cNvSpPr txBox="1">
            <a:spLocks noGrp="1"/>
          </p:cNvSpPr>
          <p:nvPr>
            <p:ph type="sldNum" idx="12"/>
          </p:nvPr>
        </p:nvSpPr>
        <p:spPr>
          <a:xfrm>
            <a:off x="10047515" y="6393674"/>
            <a:ext cx="2129444"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a:t>
            </a:fld>
            <a:endParaRPr/>
          </a:p>
        </p:txBody>
      </p:sp>
      <p:sp>
        <p:nvSpPr>
          <p:cNvPr id="135" name="Google Shape;135;p17"/>
          <p:cNvSpPr txBox="1"/>
          <p:nvPr/>
        </p:nvSpPr>
        <p:spPr>
          <a:xfrm>
            <a:off x="8216114" y="6063450"/>
            <a:ext cx="3290797"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Georgia"/>
                <a:ea typeface="Georgia"/>
                <a:cs typeface="Georgia"/>
                <a:sym typeface="Georgia"/>
              </a:rPr>
              <a:t>Daubenmire method at the Monticello Site</a:t>
            </a:r>
            <a:endParaRPr sz="1400" b="0" i="0" u="none" strike="noStrike" cap="none">
              <a:solidFill>
                <a:srgbClr val="000000"/>
              </a:solidFill>
              <a:latin typeface="Arial"/>
              <a:ea typeface="Arial"/>
              <a:cs typeface="Arial"/>
              <a:sym typeface="Arial"/>
            </a:endParaRPr>
          </a:p>
        </p:txBody>
      </p:sp>
      <p:pic>
        <p:nvPicPr>
          <p:cNvPr id="136" name="Google Shape;136;p17"/>
          <p:cNvPicPr preferRelativeResize="0"/>
          <p:nvPr/>
        </p:nvPicPr>
        <p:blipFill rotWithShape="1">
          <a:blip r:embed="rId4">
            <a:alphaModFix/>
          </a:blip>
          <a:srcRect/>
          <a:stretch/>
        </p:blipFill>
        <p:spPr>
          <a:xfrm rot="5400000">
            <a:off x="8608844" y="44354"/>
            <a:ext cx="2505342" cy="3581979"/>
          </a:xfrm>
          <a:prstGeom prst="rect">
            <a:avLst/>
          </a:prstGeom>
          <a:noFill/>
          <a:ln w="9525" cap="flat" cmpd="sng">
            <a:solidFill>
              <a:schemeClr val="dk1"/>
            </a:solidFill>
            <a:prstDash val="solid"/>
            <a:round/>
            <a:headEnd type="none" w="sm" len="sm"/>
            <a:tailEnd type="none" w="sm" len="sm"/>
          </a:ln>
        </p:spPr>
      </p:pic>
      <p:sp>
        <p:nvSpPr>
          <p:cNvPr id="137" name="Google Shape;137;p17"/>
          <p:cNvSpPr txBox="1"/>
          <p:nvPr/>
        </p:nvSpPr>
        <p:spPr>
          <a:xfrm>
            <a:off x="6813515" y="3111673"/>
            <a:ext cx="6096000"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Georgia"/>
                <a:ea typeface="Georgia"/>
                <a:cs typeface="Georgia"/>
                <a:sym typeface="Georgia"/>
              </a:rPr>
              <a:t>LPI at the Bronco site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8"/>
          <p:cNvSpPr txBox="1">
            <a:spLocks noGrp="1"/>
          </p:cNvSpPr>
          <p:nvPr>
            <p:ph type="body" idx="1"/>
          </p:nvPr>
        </p:nvSpPr>
        <p:spPr>
          <a:xfrm>
            <a:off x="838200" y="1390124"/>
            <a:ext cx="5700547" cy="47868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200"/>
              <a:buFont typeface="Noto Sans Symbols"/>
              <a:buChar char="▪"/>
            </a:pPr>
            <a:r>
              <a:rPr lang="en-US"/>
              <a:t>Benefits of soil sampling for cotton plant monitoring </a:t>
            </a:r>
            <a:endParaRPr/>
          </a:p>
          <a:p>
            <a:pPr marL="685800" lvl="1" indent="-228600" algn="l" rtl="0">
              <a:lnSpc>
                <a:spcPct val="90000"/>
              </a:lnSpc>
              <a:spcBef>
                <a:spcPts val="500"/>
              </a:spcBef>
              <a:spcAft>
                <a:spcPts val="0"/>
              </a:spcAft>
              <a:buSzPts val="2000"/>
              <a:buChar char="•"/>
            </a:pPr>
            <a:r>
              <a:rPr lang="en-US"/>
              <a:t>This method performs soil analysis to assess fertility, nutrient levels, pH, hydraulic conductivity, and other factors crucial for crop growth. It requires soil with high clay content for water retention.</a:t>
            </a:r>
            <a:endParaRPr/>
          </a:p>
          <a:p>
            <a:pPr marL="228600" lvl="0" indent="-228600" algn="l" rtl="0">
              <a:lnSpc>
                <a:spcPct val="90000"/>
              </a:lnSpc>
              <a:spcBef>
                <a:spcPts val="1000"/>
              </a:spcBef>
              <a:spcAft>
                <a:spcPts val="0"/>
              </a:spcAft>
              <a:buClr>
                <a:schemeClr val="dk1"/>
              </a:buClr>
              <a:buSzPts val="2200"/>
              <a:buFont typeface="Noto Sans Symbols"/>
              <a:buChar char="▪"/>
            </a:pPr>
            <a:r>
              <a:rPr lang="en-US"/>
              <a:t>How can the LAI tool benefit cotton plant monitoring? </a:t>
            </a:r>
            <a:endParaRPr/>
          </a:p>
          <a:p>
            <a:pPr marL="685800" lvl="1" indent="-228600" algn="l" rtl="0">
              <a:lnSpc>
                <a:spcPct val="90000"/>
              </a:lnSpc>
              <a:spcBef>
                <a:spcPts val="500"/>
              </a:spcBef>
              <a:spcAft>
                <a:spcPts val="0"/>
              </a:spcAft>
              <a:buClr>
                <a:schemeClr val="dk1"/>
              </a:buClr>
              <a:buSzPts val="2000"/>
              <a:buChar char="•"/>
            </a:pPr>
            <a:r>
              <a:rPr lang="en-US"/>
              <a:t>It offers insights into crop health, growth, productivity, and precision agriculture, including sustainability, efficiency, and evapotranspiration calculations.</a:t>
            </a:r>
            <a:endParaRPr/>
          </a:p>
          <a:p>
            <a:pPr marL="228600" lvl="0" indent="-88900" algn="l" rtl="0">
              <a:lnSpc>
                <a:spcPct val="90000"/>
              </a:lnSpc>
              <a:spcBef>
                <a:spcPts val="1000"/>
              </a:spcBef>
              <a:spcAft>
                <a:spcPts val="0"/>
              </a:spcAft>
              <a:buClr>
                <a:schemeClr val="dk1"/>
              </a:buClr>
              <a:buSzPts val="2200"/>
              <a:buFont typeface="Noto Sans Symbols"/>
              <a:buNone/>
            </a:pPr>
            <a:endParaRPr/>
          </a:p>
          <a:p>
            <a:pPr marL="228600" lvl="0" indent="-88900" algn="l" rtl="0">
              <a:lnSpc>
                <a:spcPct val="90000"/>
              </a:lnSpc>
              <a:spcBef>
                <a:spcPts val="1000"/>
              </a:spcBef>
              <a:spcAft>
                <a:spcPts val="0"/>
              </a:spcAft>
              <a:buClr>
                <a:schemeClr val="dk1"/>
              </a:buClr>
              <a:buSzPts val="2200"/>
              <a:buFont typeface="Noto Sans Symbols"/>
              <a:buNone/>
            </a:pPr>
            <a:endParaRPr/>
          </a:p>
        </p:txBody>
      </p:sp>
      <p:pic>
        <p:nvPicPr>
          <p:cNvPr id="144" name="Google Shape;144;p18" descr="A picture containing outdoor, rock, stone&#10;&#10;Description automatically generated"/>
          <p:cNvPicPr preferRelativeResize="0">
            <a:picLocks noGrp="1"/>
          </p:cNvPicPr>
          <p:nvPr>
            <p:ph type="body" idx="2"/>
          </p:nvPr>
        </p:nvPicPr>
        <p:blipFill rotWithShape="1">
          <a:blip r:embed="rId3">
            <a:alphaModFix/>
          </a:blip>
          <a:srcRect/>
          <a:stretch/>
        </p:blipFill>
        <p:spPr>
          <a:xfrm rot="5400000">
            <a:off x="7300358" y="345986"/>
            <a:ext cx="2569931" cy="3703877"/>
          </a:xfrm>
          <a:prstGeom prst="rect">
            <a:avLst/>
          </a:prstGeom>
          <a:noFill/>
          <a:ln w="9525" cap="flat" cmpd="sng">
            <a:solidFill>
              <a:schemeClr val="dk1"/>
            </a:solidFill>
            <a:prstDash val="solid"/>
            <a:round/>
            <a:headEnd type="none" w="sm" len="sm"/>
            <a:tailEnd type="none" w="sm" len="sm"/>
          </a:ln>
        </p:spPr>
      </p:pic>
      <p:sp>
        <p:nvSpPr>
          <p:cNvPr id="145" name="Google Shape;145;p18"/>
          <p:cNvSpPr txBox="1">
            <a:spLocks noGrp="1"/>
          </p:cNvSpPr>
          <p:nvPr>
            <p:ph type="title"/>
          </p:nvPr>
        </p:nvSpPr>
        <p:spPr>
          <a:xfrm>
            <a:off x="838200" y="433530"/>
            <a:ext cx="9599063" cy="95659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Arial"/>
              <a:buNone/>
            </a:pPr>
            <a:r>
              <a:rPr lang="en-US"/>
              <a:t>Methods</a:t>
            </a:r>
            <a:r>
              <a:rPr lang="en-US" sz="2800"/>
              <a:t> (continued) </a:t>
            </a:r>
            <a:endParaRPr/>
          </a:p>
        </p:txBody>
      </p:sp>
      <p:sp>
        <p:nvSpPr>
          <p:cNvPr id="146" name="Google Shape;146;p18"/>
          <p:cNvSpPr txBox="1">
            <a:spLocks noGrp="1"/>
          </p:cNvSpPr>
          <p:nvPr>
            <p:ph type="sldNum" idx="12"/>
          </p:nvPr>
        </p:nvSpPr>
        <p:spPr>
          <a:xfrm>
            <a:off x="10047515" y="6393674"/>
            <a:ext cx="2129444"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a:t>
            </a:fld>
            <a:endParaRPr/>
          </a:p>
        </p:txBody>
      </p:sp>
      <p:pic>
        <p:nvPicPr>
          <p:cNvPr id="147" name="Google Shape;147;p18"/>
          <p:cNvPicPr preferRelativeResize="0"/>
          <p:nvPr/>
        </p:nvPicPr>
        <p:blipFill rotWithShape="1">
          <a:blip r:embed="rId4">
            <a:alphaModFix/>
          </a:blip>
          <a:srcRect/>
          <a:stretch/>
        </p:blipFill>
        <p:spPr>
          <a:xfrm rot="5400000">
            <a:off x="7355372" y="3278975"/>
            <a:ext cx="2459901" cy="3703878"/>
          </a:xfrm>
          <a:prstGeom prst="rect">
            <a:avLst/>
          </a:prstGeom>
          <a:noFill/>
          <a:ln w="9525" cap="flat" cmpd="sng">
            <a:solidFill>
              <a:schemeClr val="dk1"/>
            </a:solidFill>
            <a:prstDash val="solid"/>
            <a:round/>
            <a:headEnd type="none" w="sm" len="sm"/>
            <a:tailEnd type="none" w="sm" len="sm"/>
          </a:ln>
        </p:spPr>
      </p:pic>
      <p:sp>
        <p:nvSpPr>
          <p:cNvPr id="148" name="Google Shape;148;p18"/>
          <p:cNvSpPr txBox="1"/>
          <p:nvPr/>
        </p:nvSpPr>
        <p:spPr>
          <a:xfrm>
            <a:off x="6646324" y="3482890"/>
            <a:ext cx="3584800"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Georgia"/>
                <a:ea typeface="Georgia"/>
                <a:cs typeface="Georgia"/>
                <a:sym typeface="Georgia"/>
              </a:rPr>
              <a:t>Aaron Tiger starting block sample</a:t>
            </a:r>
            <a:endParaRPr sz="1400" b="0" i="0" u="none" strike="noStrike" cap="none">
              <a:solidFill>
                <a:srgbClr val="000000"/>
              </a:solidFill>
              <a:latin typeface="Arial"/>
              <a:ea typeface="Arial"/>
              <a:cs typeface="Arial"/>
              <a:sym typeface="Arial"/>
            </a:endParaRPr>
          </a:p>
        </p:txBody>
      </p:sp>
      <p:sp>
        <p:nvSpPr>
          <p:cNvPr id="149" name="Google Shape;149;p18"/>
          <p:cNvSpPr txBox="1"/>
          <p:nvPr/>
        </p:nvSpPr>
        <p:spPr>
          <a:xfrm>
            <a:off x="6776853" y="6393674"/>
            <a:ext cx="3616938"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Georgia"/>
                <a:ea typeface="Georgia"/>
                <a:cs typeface="Georgia"/>
                <a:sym typeface="Georgia"/>
              </a:rPr>
              <a:t>Holbrook LAI sampling in Monticello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5"/>
          <p:cNvSpPr txBox="1">
            <a:spLocks noGrp="1"/>
          </p:cNvSpPr>
          <p:nvPr>
            <p:ph type="ctrTitle"/>
          </p:nvPr>
        </p:nvSpPr>
        <p:spPr>
          <a:xfrm>
            <a:off x="1182255" y="1741199"/>
            <a:ext cx="9144000" cy="2387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Arial"/>
              <a:buNone/>
            </a:pPr>
            <a:r>
              <a:rPr lang="en-US"/>
              <a:t>Now what?</a:t>
            </a:r>
            <a:endParaRPr/>
          </a:p>
        </p:txBody>
      </p:sp>
      <p:sp>
        <p:nvSpPr>
          <p:cNvPr id="155" name="Google Shape;155;p15"/>
          <p:cNvSpPr txBox="1">
            <a:spLocks noGrp="1"/>
          </p:cNvSpPr>
          <p:nvPr>
            <p:ph type="subTitle" idx="1"/>
          </p:nvPr>
        </p:nvSpPr>
        <p:spPr>
          <a:xfrm>
            <a:off x="1524000" y="3686631"/>
            <a:ext cx="9144000" cy="150523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400"/>
              <a:buNone/>
            </a:pPr>
            <a:r>
              <a:rPr lang="en-US" sz="2400">
                <a:latin typeface="Arial"/>
                <a:ea typeface="Arial"/>
                <a:cs typeface="Arial"/>
                <a:sym typeface="Arial"/>
              </a:rPr>
              <a:t>How does this experience relate to my future career?</a:t>
            </a:r>
            <a:endParaRPr/>
          </a:p>
        </p:txBody>
      </p:sp>
      <p:sp>
        <p:nvSpPr>
          <p:cNvPr id="156" name="Google Shape;156;p15"/>
          <p:cNvSpPr txBox="1">
            <a:spLocks noGrp="1"/>
          </p:cNvSpPr>
          <p:nvPr>
            <p:ph type="sldNum" idx="12"/>
          </p:nvPr>
        </p:nvSpPr>
        <p:spPr>
          <a:xfrm>
            <a:off x="10047515" y="6393676"/>
            <a:ext cx="2129444"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200"/>
              <a:t>9</a:t>
            </a:fld>
            <a:endParaRPr sz="1200"/>
          </a:p>
        </p:txBody>
      </p:sp>
    </p:spTree>
  </p:cSld>
  <p:clrMapOvr>
    <a:masterClrMapping/>
  </p:clrMapOvr>
</p:sld>
</file>

<file path=ppt/theme/theme1.xml><?xml version="1.0" encoding="utf-8"?>
<a:theme xmlns:a="http://schemas.openxmlformats.org/drawingml/2006/main" name="LM-LMSP Template Updated_111219">
  <a:themeElements>
    <a:clrScheme name="Legacy Management">
      <a:dk1>
        <a:srgbClr val="000000"/>
      </a:dk1>
      <a:lt1>
        <a:srgbClr val="FFFFFF"/>
      </a:lt1>
      <a:dk2>
        <a:srgbClr val="19325C"/>
      </a:dk2>
      <a:lt2>
        <a:srgbClr val="FFFFFF"/>
      </a:lt2>
      <a:accent1>
        <a:srgbClr val="316BA3"/>
      </a:accent1>
      <a:accent2>
        <a:srgbClr val="106636"/>
      </a:accent2>
      <a:accent3>
        <a:srgbClr val="F2C10E"/>
      </a:accent3>
      <a:accent4>
        <a:srgbClr val="9D1D20"/>
      </a:accent4>
      <a:accent5>
        <a:srgbClr val="9B84B6"/>
      </a:accent5>
      <a:accent6>
        <a:srgbClr val="E36C09"/>
      </a:accent6>
      <a:hlink>
        <a:srgbClr val="316BA3"/>
      </a:hlink>
      <a:folHlink>
        <a:srgbClr val="9B84B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utreach">
  <a:themeElements>
    <a:clrScheme name="Legacy Management">
      <a:dk1>
        <a:srgbClr val="000000"/>
      </a:dk1>
      <a:lt1>
        <a:srgbClr val="FFFFFF"/>
      </a:lt1>
      <a:dk2>
        <a:srgbClr val="19325C"/>
      </a:dk2>
      <a:lt2>
        <a:srgbClr val="FFFFFF"/>
      </a:lt2>
      <a:accent1>
        <a:srgbClr val="316BA3"/>
      </a:accent1>
      <a:accent2>
        <a:srgbClr val="106636"/>
      </a:accent2>
      <a:accent3>
        <a:srgbClr val="F2C10E"/>
      </a:accent3>
      <a:accent4>
        <a:srgbClr val="9D1D20"/>
      </a:accent4>
      <a:accent5>
        <a:srgbClr val="9B84B6"/>
      </a:accent5>
      <a:accent6>
        <a:srgbClr val="E36C09"/>
      </a:accent6>
      <a:hlink>
        <a:srgbClr val="316BA3"/>
      </a:hlink>
      <a:folHlink>
        <a:srgbClr val="9B84B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776</Words>
  <Application>Microsoft Office PowerPoint</Application>
  <PresentationFormat>Widescreen</PresentationFormat>
  <Paragraphs>115</Paragraphs>
  <Slides>12</Slides>
  <Notes>12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Microsoft JhengHei</vt:lpstr>
      <vt:lpstr>Arial</vt:lpstr>
      <vt:lpstr>Calibri</vt:lpstr>
      <vt:lpstr>Georgia</vt:lpstr>
      <vt:lpstr>Noto Sans Symbols</vt:lpstr>
      <vt:lpstr>Times New Roman</vt:lpstr>
      <vt:lpstr>LM-LMSP Template Updated_111219</vt:lpstr>
      <vt:lpstr>Outreach</vt:lpstr>
      <vt:lpstr>Vegetation Monitoring at LM Sites</vt:lpstr>
      <vt:lpstr>Outline</vt:lpstr>
      <vt:lpstr>Introduction </vt:lpstr>
      <vt:lpstr>Project Introduction </vt:lpstr>
      <vt:lpstr>Methods</vt:lpstr>
      <vt:lpstr>Methods (continued)</vt:lpstr>
      <vt:lpstr>What methods will or will not work?</vt:lpstr>
      <vt:lpstr>Methods (continued) </vt:lpstr>
      <vt:lpstr>Now what?</vt:lpstr>
      <vt:lpstr>Future Career: Organic Clothing </vt:lpstr>
      <vt:lpstr>Conclusion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Vegetation Monitoring at LM Sites</dc:title>
  <dc:creator>Tigar, Aaron (CONTR)</dc:creator>
  <cp:lastModifiedBy>Michelle A. Coe</cp:lastModifiedBy>
  <cp:revision>1</cp:revision>
  <dcterms:created xsi:type="dcterms:W3CDTF">2019-12-09T18:08:12Z</dcterms:created>
  <dcterms:modified xsi:type="dcterms:W3CDTF">2024-04-18T00:55:27Z</dcterms:modified>
</cp:coreProperties>
</file>